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1" r:id="rId2"/>
    <p:sldId id="283" r:id="rId3"/>
    <p:sldId id="285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5"/>
    <p:restoredTop sz="94739"/>
  </p:normalViewPr>
  <p:slideViewPr>
    <p:cSldViewPr snapToGrid="0" snapToObjects="1">
      <p:cViewPr varScale="1">
        <p:scale>
          <a:sx n="167" d="100"/>
          <a:sy n="167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57BED-B242-FC44-8F23-B2E631C8130A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CEC5-4590-0B48-98DA-48FC599DED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46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83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F1F08-E73F-BD44-9FE5-925CF73DD3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42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6E293-9197-744F-8950-2AE259EF0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15862D-5E13-2C46-8CAF-FCC47CA2A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4F645-717C-E84A-8886-6F44BD83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A7A1C8-BB30-EF44-920F-7EADEA68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2FF6E7-A2AC-1646-A75A-0E2B414C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2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D223F-60F0-2646-8E8F-CD3562D9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C91962-0A93-6D4F-A03E-B788E6644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93427A-355B-8740-8066-B8F5EFF9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C32B04-D4DD-EB47-B022-0511F4D2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325434-5A5C-AD47-B7D9-0028A98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9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7F010A-9A52-3949-9D47-0291832E1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E5839A-3837-A044-A694-628D6A9C7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555681-BD48-994D-BEE2-46B01A03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6CE38C-59CE-B54F-9993-15980166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4F09F8-3CB8-0746-AF71-3B9B1E79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7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5AF1F-9833-4746-A495-02BD2F71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7B60BA-3DCD-D84E-BCCD-79BDE24B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19ACD3-3FAE-D544-8BA1-C822A568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8A199D-4BB5-304A-A881-4DA780DC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14D7EE-CA20-9C4B-908C-8FF6CE61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38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2A6AE-0A2B-4045-B0A1-CB15D021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E6F47C-D667-D544-8283-7C357BF6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A58AD5-49D7-BF4A-B364-87E3086C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8B411F-BE16-8D48-95DF-6CE890C6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DED110-9316-0F4D-8F03-D46F6306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90BD63-34A2-394D-9BAC-AF274A92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68B69-24D2-624E-8EB5-2B9F37E83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E27CA0-B3B1-A343-9B83-FF9746A1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237EE0-E03F-CF47-9A66-5E0C6B55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115F5C-5CB4-4945-B880-595C651F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B44178-B91A-BA4F-96C6-F5311D59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42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7AECD-F396-2641-BB17-BD140372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816BE7-9C49-1841-AB74-4948B22C0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C6A57A-151A-4047-AEFC-7BB451C9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019EBE-3422-704E-9D21-4C4F9E70C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08717C-FC42-6248-AA6E-1FA306560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3F0C88-8C0D-4F47-B3F1-0D8F2AD0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9773EB-39C1-6A4D-96D6-2B9F724D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235449C-C34F-D143-A14A-0BFE6E5A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78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047EB-898B-924A-93D6-A3A69145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36D337-C98E-8B4C-A9D7-0B28FB78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F811B6-0839-834F-AC4C-4AFEAE19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078EE6-5534-D741-8921-F31FF3B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06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49B125-C278-2645-A7F6-5EB1E33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2AA350D-B0FF-644F-B3C3-91EFAB55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F6DACB-3CCD-0741-8269-08DEB0FD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7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5AABC-F3DC-1C42-92E7-21356237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29B16-64DA-0649-AD18-3E780106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A850B0-AB42-7445-A082-BCDCD0668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27E527-ADDD-AB4A-BE39-9344A9BE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9A0265-D87F-D74F-93FE-0F279733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FC3D97-3DC3-D74C-B6CD-26421FE6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5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54576B-AF4C-6A4D-95AF-C256D0E5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823AF3-9FD0-1848-8B66-44CF0E6AA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682099-9954-6A4D-8272-D59600128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2391C-724E-AD45-B0B3-98FEC5A5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42ED26-E04C-874C-94E7-41CECB41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1746A7-C1C6-E945-A330-3FA7138A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BF6B63-8BD3-F148-920B-EABA53F3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5AEC2C-76D4-4946-893A-467564EFE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C94C40-B811-D646-9A7B-B2DA831E7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2992-4F46-C844-A7A6-6F0A506B2AE9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D244F9-132B-6B4E-8CC3-0A1D6E3E8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1FA649-156E-5C4B-87A5-0ABE42F8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D869-4B7A-B54F-B19C-F056051941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8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CD8D8-0418-C546-8633-FCEDE5E49636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15" t="-56" r="43689" b="84670"/>
          <a:stretch/>
        </p:blipFill>
        <p:spPr>
          <a:xfrm>
            <a:off x="-641708" y="601723"/>
            <a:ext cx="6587837" cy="5654554"/>
          </a:xfrm>
          <a:prstGeom prst="rect">
            <a:avLst/>
          </a:prstGeom>
        </p:spPr>
      </p:pic>
      <p:pic>
        <p:nvPicPr>
          <p:cNvPr id="51" name="図 50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34E1CDFA-64F5-9641-B0AB-E1D6F6CAF2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8" t="888" r="37838" b="82368"/>
          <a:stretch/>
        </p:blipFill>
        <p:spPr>
          <a:xfrm>
            <a:off x="3565550" y="716973"/>
            <a:ext cx="10652593" cy="5563504"/>
          </a:xfrm>
          <a:prstGeom prst="rect">
            <a:avLst/>
          </a:prstGeom>
        </p:spPr>
      </p:pic>
      <p:sp>
        <p:nvSpPr>
          <p:cNvPr id="64" name="円/楕円 63">
            <a:extLst>
              <a:ext uri="{FF2B5EF4-FFF2-40B4-BE49-F238E27FC236}">
                <a16:creationId xmlns:a16="http://schemas.microsoft.com/office/drawing/2014/main" id="{7DBB6054-D07C-F940-96E0-78D4DECB2E43}"/>
              </a:ext>
            </a:extLst>
          </p:cNvPr>
          <p:cNvSpPr/>
          <p:nvPr/>
        </p:nvSpPr>
        <p:spPr>
          <a:xfrm>
            <a:off x="2223636" y="2905404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361ABF1-B92E-C148-BA20-FEE3E1A4B251}"/>
              </a:ext>
            </a:extLst>
          </p:cNvPr>
          <p:cNvSpPr txBox="1"/>
          <p:nvPr/>
        </p:nvSpPr>
        <p:spPr>
          <a:xfrm>
            <a:off x="2223636" y="2929604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550C510F-AAF5-0E46-9ED9-D2FCC8D11981}"/>
              </a:ext>
            </a:extLst>
          </p:cNvPr>
          <p:cNvSpPr/>
          <p:nvPr/>
        </p:nvSpPr>
        <p:spPr>
          <a:xfrm>
            <a:off x="2348167" y="3347343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3142959-A1A4-6E42-96D2-9ACB48D67F4F}"/>
              </a:ext>
            </a:extLst>
          </p:cNvPr>
          <p:cNvSpPr txBox="1"/>
          <p:nvPr/>
        </p:nvSpPr>
        <p:spPr>
          <a:xfrm>
            <a:off x="2359652" y="3359284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8565DF9A-AA64-7843-85E3-976F058CF74F}"/>
              </a:ext>
            </a:extLst>
          </p:cNvPr>
          <p:cNvSpPr/>
          <p:nvPr/>
        </p:nvSpPr>
        <p:spPr>
          <a:xfrm>
            <a:off x="2884561" y="3748522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AA72F5C-AA5D-D64B-8B7C-56EDF6A1C969}"/>
              </a:ext>
            </a:extLst>
          </p:cNvPr>
          <p:cNvSpPr txBox="1"/>
          <p:nvPr/>
        </p:nvSpPr>
        <p:spPr>
          <a:xfrm>
            <a:off x="2896046" y="376046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7DF3EF02-FE2D-2C42-822E-3B9D8B020B78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01257B6A-53F7-624C-AA43-C3545D794D92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0C7617D4-66E0-D54A-A3C8-7A640CD14329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AC1C2282-3B38-7240-A006-62AEBE656608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2CA94F5-708F-2A4A-AF4F-CE389B466432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0C821DF-584A-414A-9F12-28039DBEABB5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A963604-1E1B-444F-9D52-DB38AF65104B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EA072F1-8C6E-6D40-A9DF-09652790FD3C}"/>
              </a:ext>
            </a:extLst>
          </p:cNvPr>
          <p:cNvSpPr txBox="1"/>
          <p:nvPr/>
        </p:nvSpPr>
        <p:spPr>
          <a:xfrm>
            <a:off x="10997156" y="71242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8600C6EF-CE76-DE4F-8C09-69671A19A5FA}"/>
              </a:ext>
            </a:extLst>
          </p:cNvPr>
          <p:cNvSpPr/>
          <p:nvPr/>
        </p:nvSpPr>
        <p:spPr>
          <a:xfrm>
            <a:off x="3870189" y="337572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92100B0-FC0C-C040-9446-216D96F8AF50}"/>
              </a:ext>
            </a:extLst>
          </p:cNvPr>
          <p:cNvSpPr txBox="1"/>
          <p:nvPr/>
        </p:nvSpPr>
        <p:spPr>
          <a:xfrm>
            <a:off x="3836888" y="338822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29BBA64C-6B07-7F45-894E-142739CF04C1}"/>
              </a:ext>
            </a:extLst>
          </p:cNvPr>
          <p:cNvSpPr/>
          <p:nvPr/>
        </p:nvSpPr>
        <p:spPr>
          <a:xfrm>
            <a:off x="3880632" y="3879763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429FFD8-3040-2F4F-A862-C69FE892F678}"/>
              </a:ext>
            </a:extLst>
          </p:cNvPr>
          <p:cNvSpPr txBox="1"/>
          <p:nvPr/>
        </p:nvSpPr>
        <p:spPr>
          <a:xfrm>
            <a:off x="3862209" y="389620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FF27AB5C-DE0F-E24C-81FC-F7E1ECA6CC7C}"/>
              </a:ext>
            </a:extLst>
          </p:cNvPr>
          <p:cNvSpPr/>
          <p:nvPr/>
        </p:nvSpPr>
        <p:spPr>
          <a:xfrm>
            <a:off x="3816839" y="463098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9C560C6-40BD-2646-BC14-C18CA0D49907}"/>
              </a:ext>
            </a:extLst>
          </p:cNvPr>
          <p:cNvSpPr txBox="1"/>
          <p:nvPr/>
        </p:nvSpPr>
        <p:spPr>
          <a:xfrm>
            <a:off x="3803606" y="464743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8FBCBC7E-3AC5-9142-A6B8-916815CEF4CC}"/>
              </a:ext>
            </a:extLst>
          </p:cNvPr>
          <p:cNvSpPr/>
          <p:nvPr/>
        </p:nvSpPr>
        <p:spPr>
          <a:xfrm>
            <a:off x="2423907" y="18341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45A7B89-0923-BD48-A9EA-0CE0905ECB4D}"/>
              </a:ext>
            </a:extLst>
          </p:cNvPr>
          <p:cNvSpPr txBox="1"/>
          <p:nvPr/>
        </p:nvSpPr>
        <p:spPr>
          <a:xfrm>
            <a:off x="2435392" y="184172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B112FCAA-9E66-0B48-992E-7B15E61B7929}"/>
              </a:ext>
            </a:extLst>
          </p:cNvPr>
          <p:cNvSpPr/>
          <p:nvPr/>
        </p:nvSpPr>
        <p:spPr>
          <a:xfrm>
            <a:off x="1694228" y="1664854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CE8B6F9-9BC6-1241-A66B-6FCB0EEF655E}"/>
              </a:ext>
            </a:extLst>
          </p:cNvPr>
          <p:cNvSpPr txBox="1"/>
          <p:nvPr/>
        </p:nvSpPr>
        <p:spPr>
          <a:xfrm>
            <a:off x="1705713" y="167244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6D655F16-8EB2-7040-BD8B-5A43EEB2AE79}"/>
              </a:ext>
            </a:extLst>
          </p:cNvPr>
          <p:cNvSpPr/>
          <p:nvPr/>
        </p:nvSpPr>
        <p:spPr>
          <a:xfrm>
            <a:off x="905519" y="288666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3E6B644-1DFC-A647-AEEA-BA44D6132C1C}"/>
              </a:ext>
            </a:extLst>
          </p:cNvPr>
          <p:cNvSpPr txBox="1"/>
          <p:nvPr/>
        </p:nvSpPr>
        <p:spPr>
          <a:xfrm>
            <a:off x="917004" y="289426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AE922BE4-C4E3-D240-81E9-48E988EE543A}"/>
              </a:ext>
            </a:extLst>
          </p:cNvPr>
          <p:cNvSpPr/>
          <p:nvPr/>
        </p:nvSpPr>
        <p:spPr>
          <a:xfrm>
            <a:off x="3175391" y="1083189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19AA8357-C51F-5440-A0B5-70DD3D2F7D09}"/>
              </a:ext>
            </a:extLst>
          </p:cNvPr>
          <p:cNvSpPr txBox="1"/>
          <p:nvPr/>
        </p:nvSpPr>
        <p:spPr>
          <a:xfrm>
            <a:off x="3165909" y="109183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C045E08D-BC6E-2744-B4FE-B470841BDDB9}"/>
              </a:ext>
            </a:extLst>
          </p:cNvPr>
          <p:cNvSpPr/>
          <p:nvPr/>
        </p:nvSpPr>
        <p:spPr>
          <a:xfrm>
            <a:off x="8896484" y="1142656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9F846C7-B224-2344-BDF6-7CCC19E910A9}"/>
              </a:ext>
            </a:extLst>
          </p:cNvPr>
          <p:cNvSpPr txBox="1"/>
          <p:nvPr/>
        </p:nvSpPr>
        <p:spPr>
          <a:xfrm>
            <a:off x="8887002" y="115130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220EBBAB-FDC3-5D49-B37B-56239CE68158}"/>
              </a:ext>
            </a:extLst>
          </p:cNvPr>
          <p:cNvSpPr/>
          <p:nvPr/>
        </p:nvSpPr>
        <p:spPr>
          <a:xfrm>
            <a:off x="8896484" y="2321561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4E44BBC-180D-EE49-AA0C-AAED699DB8F0}"/>
              </a:ext>
            </a:extLst>
          </p:cNvPr>
          <p:cNvSpPr txBox="1"/>
          <p:nvPr/>
        </p:nvSpPr>
        <p:spPr>
          <a:xfrm>
            <a:off x="8875279" y="233021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76" t="1018" r="43003" b="72892"/>
          <a:stretch/>
        </p:blipFill>
        <p:spPr>
          <a:xfrm>
            <a:off x="605205" y="1060531"/>
            <a:ext cx="4269064" cy="5060221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C896D273-AB98-A643-9F94-5BA8D1DCB5E0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503FAC06-1B28-3D4C-87D6-08F8F742BD93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96867BAE-EDC1-0741-BE7D-68CE6F6AA057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E5C8181-98D7-384F-873C-167E1DFFAC1C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AF2BEF-7B9A-7D43-A6D2-C5214F1BF229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pic>
        <p:nvPicPr>
          <p:cNvPr id="36" name="図 35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F6C27245-D3F0-5747-90C6-3904536E9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9" r="37076" b="65843"/>
          <a:stretch/>
        </p:blipFill>
        <p:spPr>
          <a:xfrm>
            <a:off x="4988158" y="823426"/>
            <a:ext cx="5828251" cy="5306059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B8BA523-D8C6-474D-A6D3-36EF38C140AD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521A003-14D3-3543-90BA-E45EFEFBEF81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037301E-309A-554E-8721-E380219FA00D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51D282D-23E9-FE4F-B2F0-E6CFC78FE666}"/>
              </a:ext>
            </a:extLst>
          </p:cNvPr>
          <p:cNvSpPr txBox="1"/>
          <p:nvPr/>
        </p:nvSpPr>
        <p:spPr>
          <a:xfrm>
            <a:off x="10983192" y="72110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76C718C0-83E9-984A-A9B1-6FCEBC529AD9}"/>
              </a:ext>
            </a:extLst>
          </p:cNvPr>
          <p:cNvSpPr/>
          <p:nvPr/>
        </p:nvSpPr>
        <p:spPr>
          <a:xfrm>
            <a:off x="2519929" y="2836577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C1A04EE-B099-7D4F-A8D3-ED9019DC7956}"/>
              </a:ext>
            </a:extLst>
          </p:cNvPr>
          <p:cNvSpPr txBox="1"/>
          <p:nvPr/>
        </p:nvSpPr>
        <p:spPr>
          <a:xfrm>
            <a:off x="2531414" y="2848518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33A43E5E-F71B-674B-B596-F06401072B59}"/>
              </a:ext>
            </a:extLst>
          </p:cNvPr>
          <p:cNvSpPr/>
          <p:nvPr/>
        </p:nvSpPr>
        <p:spPr>
          <a:xfrm>
            <a:off x="3163900" y="410267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D65F9F0-E875-7346-8EA0-AB4FACC69690}"/>
              </a:ext>
            </a:extLst>
          </p:cNvPr>
          <p:cNvSpPr txBox="1"/>
          <p:nvPr/>
        </p:nvSpPr>
        <p:spPr>
          <a:xfrm>
            <a:off x="3177864" y="4114611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BE8EAFFC-0486-0247-8AB6-68ADDDDA613E}"/>
              </a:ext>
            </a:extLst>
          </p:cNvPr>
          <p:cNvSpPr/>
          <p:nvPr/>
        </p:nvSpPr>
        <p:spPr>
          <a:xfrm>
            <a:off x="2601991" y="361671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35774AC-7235-6E48-9F7B-4C323C345086}"/>
              </a:ext>
            </a:extLst>
          </p:cNvPr>
          <p:cNvSpPr txBox="1"/>
          <p:nvPr/>
        </p:nvSpPr>
        <p:spPr>
          <a:xfrm>
            <a:off x="2613476" y="3628652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CB7F5FDD-2675-8642-AE56-908225A802F5}"/>
              </a:ext>
            </a:extLst>
          </p:cNvPr>
          <p:cNvSpPr/>
          <p:nvPr/>
        </p:nvSpPr>
        <p:spPr>
          <a:xfrm>
            <a:off x="2685383" y="3947670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873732E-8726-3F46-8A71-2444F5EF49A4}"/>
              </a:ext>
            </a:extLst>
          </p:cNvPr>
          <p:cNvSpPr txBox="1"/>
          <p:nvPr/>
        </p:nvSpPr>
        <p:spPr>
          <a:xfrm>
            <a:off x="2696868" y="395961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A51260D6-0EF5-214C-B0D7-8969690EB25D}"/>
              </a:ext>
            </a:extLst>
          </p:cNvPr>
          <p:cNvSpPr/>
          <p:nvPr/>
        </p:nvSpPr>
        <p:spPr>
          <a:xfrm>
            <a:off x="2904741" y="4453165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3CEED6-34C4-E442-90AA-3BB1668A558F}"/>
              </a:ext>
            </a:extLst>
          </p:cNvPr>
          <p:cNvSpPr txBox="1"/>
          <p:nvPr/>
        </p:nvSpPr>
        <p:spPr>
          <a:xfrm>
            <a:off x="2895259" y="446510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ADCEE923-39B7-844E-8FEC-1E1EDEA14534}"/>
              </a:ext>
            </a:extLst>
          </p:cNvPr>
          <p:cNvSpPr/>
          <p:nvPr/>
        </p:nvSpPr>
        <p:spPr>
          <a:xfrm>
            <a:off x="2939003" y="4855073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0F854B9-426A-E740-94CF-3097BA4725E4}"/>
              </a:ext>
            </a:extLst>
          </p:cNvPr>
          <p:cNvSpPr txBox="1"/>
          <p:nvPr/>
        </p:nvSpPr>
        <p:spPr>
          <a:xfrm>
            <a:off x="2929521" y="486701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6" name="円/楕円 75">
            <a:extLst>
              <a:ext uri="{FF2B5EF4-FFF2-40B4-BE49-F238E27FC236}">
                <a16:creationId xmlns:a16="http://schemas.microsoft.com/office/drawing/2014/main" id="{137152AF-4573-CD47-B713-158B8D195E85}"/>
              </a:ext>
            </a:extLst>
          </p:cNvPr>
          <p:cNvSpPr/>
          <p:nvPr/>
        </p:nvSpPr>
        <p:spPr>
          <a:xfrm>
            <a:off x="8311129" y="2183015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B3EAE42-D592-3C47-8DA1-BF8AF5C65E09}"/>
              </a:ext>
            </a:extLst>
          </p:cNvPr>
          <p:cNvSpPr txBox="1"/>
          <p:nvPr/>
        </p:nvSpPr>
        <p:spPr>
          <a:xfrm>
            <a:off x="8322614" y="2190610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B343BEA9-76A0-BC40-AB24-F83E1129F5B0}"/>
              </a:ext>
            </a:extLst>
          </p:cNvPr>
          <p:cNvSpPr/>
          <p:nvPr/>
        </p:nvSpPr>
        <p:spPr>
          <a:xfrm>
            <a:off x="8755235" y="2989430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26E9278-9333-0243-9B80-C6764F506354}"/>
              </a:ext>
            </a:extLst>
          </p:cNvPr>
          <p:cNvSpPr txBox="1"/>
          <p:nvPr/>
        </p:nvSpPr>
        <p:spPr>
          <a:xfrm>
            <a:off x="8766720" y="2997025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0F9D209A-E51B-DB44-9CB1-23FCCEC8BB5C}"/>
              </a:ext>
            </a:extLst>
          </p:cNvPr>
          <p:cNvSpPr/>
          <p:nvPr/>
        </p:nvSpPr>
        <p:spPr>
          <a:xfrm>
            <a:off x="9389479" y="3270562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A7988BA-8F5D-954B-91BF-C32A7ED1FDA7}"/>
              </a:ext>
            </a:extLst>
          </p:cNvPr>
          <p:cNvSpPr txBox="1"/>
          <p:nvPr/>
        </p:nvSpPr>
        <p:spPr>
          <a:xfrm>
            <a:off x="9400964" y="327815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163217E4-4464-2447-B533-F13D85DC75F2}"/>
              </a:ext>
            </a:extLst>
          </p:cNvPr>
          <p:cNvSpPr/>
          <p:nvPr/>
        </p:nvSpPr>
        <p:spPr>
          <a:xfrm>
            <a:off x="8079035" y="2598589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73BB1D7-3681-C04E-90DF-974AA430454F}"/>
              </a:ext>
            </a:extLst>
          </p:cNvPr>
          <p:cNvSpPr txBox="1"/>
          <p:nvPr/>
        </p:nvSpPr>
        <p:spPr>
          <a:xfrm>
            <a:off x="8092999" y="260723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B5D9605F-99C1-214E-9721-43A86778E71E}"/>
              </a:ext>
            </a:extLst>
          </p:cNvPr>
          <p:cNvSpPr/>
          <p:nvPr/>
        </p:nvSpPr>
        <p:spPr>
          <a:xfrm>
            <a:off x="8520505" y="325096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F9251F5-01AB-8A41-9187-37DA381C73C3}"/>
              </a:ext>
            </a:extLst>
          </p:cNvPr>
          <p:cNvSpPr txBox="1"/>
          <p:nvPr/>
        </p:nvSpPr>
        <p:spPr>
          <a:xfrm>
            <a:off x="8503296" y="325961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3B5AD467-56A5-E846-8E1E-9C78F8EC6AE8}"/>
              </a:ext>
            </a:extLst>
          </p:cNvPr>
          <p:cNvSpPr/>
          <p:nvPr/>
        </p:nvSpPr>
        <p:spPr>
          <a:xfrm>
            <a:off x="9006916" y="3187731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8DEA87C-69DA-7442-8F61-FB8E04CB942C}"/>
              </a:ext>
            </a:extLst>
          </p:cNvPr>
          <p:cNvSpPr txBox="1"/>
          <p:nvPr/>
        </p:nvSpPr>
        <p:spPr>
          <a:xfrm>
            <a:off x="8986134" y="320506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1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6" t="15249" r="44269" b="68116"/>
          <a:stretch/>
        </p:blipFill>
        <p:spPr>
          <a:xfrm>
            <a:off x="533401" y="1775361"/>
            <a:ext cx="5099667" cy="3885211"/>
          </a:xfrm>
          <a:prstGeom prst="rect">
            <a:avLst/>
          </a:prstGeom>
        </p:spPr>
      </p:pic>
      <p:pic>
        <p:nvPicPr>
          <p:cNvPr id="5" name="図 4" descr="根菜 が含まれている画像&#10;&#10;自動的に生成された説明">
            <a:extLst>
              <a:ext uri="{FF2B5EF4-FFF2-40B4-BE49-F238E27FC236}">
                <a16:creationId xmlns:a16="http://schemas.microsoft.com/office/drawing/2014/main" id="{4ECE9E06-D85C-4142-8A81-0A4888832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9" t="12914" r="48822" b="66836"/>
          <a:stretch/>
        </p:blipFill>
        <p:spPr>
          <a:xfrm>
            <a:off x="5918803" y="1775361"/>
            <a:ext cx="4683882" cy="3907146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1AE68D1-206F-6548-B5A5-60A7481B1072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83637432-418E-F34E-8374-A283A0186657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D8DAD52A-1149-2B43-A2C3-FE7279F731DB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E88CB76A-8984-1741-9513-046C3B3ACC6A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C15177AD-942F-4C4E-9F67-EC86D07C2DF3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A49ED3C-43E7-4847-9C2F-72FEF400794B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50E14B0-341A-E343-BED6-67DD1F228C13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AED5299-88F6-B343-A7EC-FF9400CA1343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0FD8A8A-4229-D745-B7C2-5ED6C10C8B9D}"/>
              </a:ext>
            </a:extLst>
          </p:cNvPr>
          <p:cNvSpPr txBox="1"/>
          <p:nvPr/>
        </p:nvSpPr>
        <p:spPr>
          <a:xfrm>
            <a:off x="10997156" y="71242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142232FB-1E7E-5F42-94FF-18628AD0ADE5}"/>
              </a:ext>
            </a:extLst>
          </p:cNvPr>
          <p:cNvSpPr/>
          <p:nvPr/>
        </p:nvSpPr>
        <p:spPr>
          <a:xfrm>
            <a:off x="2920672" y="3768079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F1C0856-9D78-7B4D-8611-E7281A02BC98}"/>
              </a:ext>
            </a:extLst>
          </p:cNvPr>
          <p:cNvSpPr txBox="1"/>
          <p:nvPr/>
        </p:nvSpPr>
        <p:spPr>
          <a:xfrm>
            <a:off x="2932157" y="3780020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262B3FFF-DBD5-354F-8677-09132E1BF084}"/>
              </a:ext>
            </a:extLst>
          </p:cNvPr>
          <p:cNvSpPr/>
          <p:nvPr/>
        </p:nvSpPr>
        <p:spPr>
          <a:xfrm>
            <a:off x="2959871" y="4299792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219C319-710F-A449-A2A4-9B8F34079121}"/>
              </a:ext>
            </a:extLst>
          </p:cNvPr>
          <p:cNvSpPr txBox="1"/>
          <p:nvPr/>
        </p:nvSpPr>
        <p:spPr>
          <a:xfrm>
            <a:off x="2971356" y="431173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64A746F4-B5E3-8D4B-A3D6-3BE71A73A0C6}"/>
              </a:ext>
            </a:extLst>
          </p:cNvPr>
          <p:cNvSpPr/>
          <p:nvPr/>
        </p:nvSpPr>
        <p:spPr>
          <a:xfrm>
            <a:off x="4613019" y="461015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85C592F-D57C-0841-975D-F910CE9A9D2C}"/>
              </a:ext>
            </a:extLst>
          </p:cNvPr>
          <p:cNvSpPr txBox="1"/>
          <p:nvPr/>
        </p:nvSpPr>
        <p:spPr>
          <a:xfrm>
            <a:off x="4591814" y="462209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6" name="円/楕円 95">
            <a:extLst>
              <a:ext uri="{FF2B5EF4-FFF2-40B4-BE49-F238E27FC236}">
                <a16:creationId xmlns:a16="http://schemas.microsoft.com/office/drawing/2014/main" id="{FB26FC0E-DCE4-3743-A5C2-8380977BC2ED}"/>
              </a:ext>
            </a:extLst>
          </p:cNvPr>
          <p:cNvSpPr/>
          <p:nvPr/>
        </p:nvSpPr>
        <p:spPr>
          <a:xfrm>
            <a:off x="4508153" y="3598802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93732D2-6531-7244-95C0-F5FCCBACA6E4}"/>
              </a:ext>
            </a:extLst>
          </p:cNvPr>
          <p:cNvSpPr txBox="1"/>
          <p:nvPr/>
        </p:nvSpPr>
        <p:spPr>
          <a:xfrm>
            <a:off x="4498671" y="361074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8" name="円/楕円 97">
            <a:extLst>
              <a:ext uri="{FF2B5EF4-FFF2-40B4-BE49-F238E27FC236}">
                <a16:creationId xmlns:a16="http://schemas.microsoft.com/office/drawing/2014/main" id="{C1FEFF94-CAE2-2642-B920-625474FD5A3C}"/>
              </a:ext>
            </a:extLst>
          </p:cNvPr>
          <p:cNvSpPr/>
          <p:nvPr/>
        </p:nvSpPr>
        <p:spPr>
          <a:xfrm>
            <a:off x="8889229" y="3624659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033019B-7344-8243-8F2A-129046D54BB2}"/>
              </a:ext>
            </a:extLst>
          </p:cNvPr>
          <p:cNvSpPr txBox="1"/>
          <p:nvPr/>
        </p:nvSpPr>
        <p:spPr>
          <a:xfrm>
            <a:off x="8900714" y="3632254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2" name="円/楕円 101">
            <a:extLst>
              <a:ext uri="{FF2B5EF4-FFF2-40B4-BE49-F238E27FC236}">
                <a16:creationId xmlns:a16="http://schemas.microsoft.com/office/drawing/2014/main" id="{57CD3848-830A-374D-80DA-6FE9E46E52EB}"/>
              </a:ext>
            </a:extLst>
          </p:cNvPr>
          <p:cNvSpPr/>
          <p:nvPr/>
        </p:nvSpPr>
        <p:spPr>
          <a:xfrm>
            <a:off x="9560834" y="2251162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16F23C4-F558-DE4B-AFE9-45B1E853FF2A}"/>
              </a:ext>
            </a:extLst>
          </p:cNvPr>
          <p:cNvSpPr txBox="1"/>
          <p:nvPr/>
        </p:nvSpPr>
        <p:spPr>
          <a:xfrm>
            <a:off x="9539629" y="225981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4" name="円/楕円 103">
            <a:extLst>
              <a:ext uri="{FF2B5EF4-FFF2-40B4-BE49-F238E27FC236}">
                <a16:creationId xmlns:a16="http://schemas.microsoft.com/office/drawing/2014/main" id="{D743BBAB-FB62-7343-924C-08A1AA270D4F}"/>
              </a:ext>
            </a:extLst>
          </p:cNvPr>
          <p:cNvSpPr/>
          <p:nvPr/>
        </p:nvSpPr>
        <p:spPr>
          <a:xfrm>
            <a:off x="9580796" y="308179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0A26798-4A7F-3848-B388-EC3F33065E6A}"/>
              </a:ext>
            </a:extLst>
          </p:cNvPr>
          <p:cNvSpPr txBox="1"/>
          <p:nvPr/>
        </p:nvSpPr>
        <p:spPr>
          <a:xfrm>
            <a:off x="9559591" y="309044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05C18516-072C-DA48-86E0-B086819EE1BF}"/>
              </a:ext>
            </a:extLst>
          </p:cNvPr>
          <p:cNvSpPr/>
          <p:nvPr/>
        </p:nvSpPr>
        <p:spPr>
          <a:xfrm>
            <a:off x="3958076" y="2417147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FCDB0D12-A007-F344-8D2C-EFAE4A803250}"/>
              </a:ext>
            </a:extLst>
          </p:cNvPr>
          <p:cNvSpPr txBox="1"/>
          <p:nvPr/>
        </p:nvSpPr>
        <p:spPr>
          <a:xfrm>
            <a:off x="3948594" y="242908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8" name="円/楕円 107">
            <a:extLst>
              <a:ext uri="{FF2B5EF4-FFF2-40B4-BE49-F238E27FC236}">
                <a16:creationId xmlns:a16="http://schemas.microsoft.com/office/drawing/2014/main" id="{D7AB527C-72C3-BF44-9C7F-17C833E24D46}"/>
              </a:ext>
            </a:extLst>
          </p:cNvPr>
          <p:cNvSpPr/>
          <p:nvPr/>
        </p:nvSpPr>
        <p:spPr>
          <a:xfrm>
            <a:off x="9562879" y="4150675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52D35FD-C28C-5E46-90A2-A9AA32E12F36}"/>
              </a:ext>
            </a:extLst>
          </p:cNvPr>
          <p:cNvSpPr txBox="1"/>
          <p:nvPr/>
        </p:nvSpPr>
        <p:spPr>
          <a:xfrm>
            <a:off x="9541674" y="415932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F890E6CE-4565-C14F-AFFC-E2F1E7CACB79}"/>
              </a:ext>
            </a:extLst>
          </p:cNvPr>
          <p:cNvSpPr/>
          <p:nvPr/>
        </p:nvSpPr>
        <p:spPr>
          <a:xfrm>
            <a:off x="1577830" y="275570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DF3E0662-AAAE-7349-8EAD-5A2107FDFB06}"/>
              </a:ext>
            </a:extLst>
          </p:cNvPr>
          <p:cNvSpPr txBox="1"/>
          <p:nvPr/>
        </p:nvSpPr>
        <p:spPr>
          <a:xfrm>
            <a:off x="1589315" y="276764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2" name="円/楕円 111">
            <a:extLst>
              <a:ext uri="{FF2B5EF4-FFF2-40B4-BE49-F238E27FC236}">
                <a16:creationId xmlns:a16="http://schemas.microsoft.com/office/drawing/2014/main" id="{952148F0-F709-1F4F-A208-B96369C2C66B}"/>
              </a:ext>
            </a:extLst>
          </p:cNvPr>
          <p:cNvSpPr/>
          <p:nvPr/>
        </p:nvSpPr>
        <p:spPr>
          <a:xfrm>
            <a:off x="2499551" y="2909228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A51D161D-B328-F647-96F5-3812BF6C5338}"/>
              </a:ext>
            </a:extLst>
          </p:cNvPr>
          <p:cNvSpPr txBox="1"/>
          <p:nvPr/>
        </p:nvSpPr>
        <p:spPr>
          <a:xfrm>
            <a:off x="2513515" y="2921169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A649FD53-E964-7844-BE6B-CC58D1465706}"/>
              </a:ext>
            </a:extLst>
          </p:cNvPr>
          <p:cNvSpPr/>
          <p:nvPr/>
        </p:nvSpPr>
        <p:spPr>
          <a:xfrm>
            <a:off x="7408007" y="3421930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C4C488B-3864-6848-913D-BF332D922BC3}"/>
              </a:ext>
            </a:extLst>
          </p:cNvPr>
          <p:cNvSpPr txBox="1"/>
          <p:nvPr/>
        </p:nvSpPr>
        <p:spPr>
          <a:xfrm>
            <a:off x="7419492" y="342952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18C2123C-E019-8E4E-8671-F578EFFA3910}"/>
              </a:ext>
            </a:extLst>
          </p:cNvPr>
          <p:cNvSpPr/>
          <p:nvPr/>
        </p:nvSpPr>
        <p:spPr>
          <a:xfrm>
            <a:off x="7911737" y="3115644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6BE087A-2611-3F41-B1A4-17CAAE1F2680}"/>
              </a:ext>
            </a:extLst>
          </p:cNvPr>
          <p:cNvSpPr txBox="1"/>
          <p:nvPr/>
        </p:nvSpPr>
        <p:spPr>
          <a:xfrm>
            <a:off x="7925701" y="312429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728757B6-33FA-9445-A9DC-5721B239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36" t="15076" r="36084" b="45035"/>
          <a:stretch/>
        </p:blipFill>
        <p:spPr>
          <a:xfrm>
            <a:off x="6413504" y="1376791"/>
            <a:ext cx="3402085" cy="5061082"/>
          </a:xfrm>
          <a:prstGeom prst="rect">
            <a:avLst/>
          </a:prstGeom>
        </p:spPr>
      </p:pic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30" t="15249" r="44269" b="51621"/>
          <a:stretch/>
        </p:blipFill>
        <p:spPr>
          <a:xfrm>
            <a:off x="850786" y="1432550"/>
            <a:ext cx="3986386" cy="5005323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95E62AF-04EE-BE4A-9215-F24EB4A683DD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1" name="円/楕円 90">
            <a:extLst>
              <a:ext uri="{FF2B5EF4-FFF2-40B4-BE49-F238E27FC236}">
                <a16:creationId xmlns:a16="http://schemas.microsoft.com/office/drawing/2014/main" id="{955F4098-C292-6643-AACD-2FEFA8114657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92" name="円/楕円 91">
            <a:extLst>
              <a:ext uri="{FF2B5EF4-FFF2-40B4-BE49-F238E27FC236}">
                <a16:creationId xmlns:a16="http://schemas.microsoft.com/office/drawing/2014/main" id="{944F1B55-A3AF-B145-962A-9E0E73DAC342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67ED91EB-2D06-B140-A719-DC441928A23A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F3F5A900-20B9-6541-9B86-6ADF0F392993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7D2B7DAE-1BBA-7643-B4FD-1F07A5DA6D1F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7051DF0-D72E-4148-BF47-48AFE12DEFDC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F03EF689-F8DD-974B-89B6-419D11954E22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401B025-45A0-A74D-AE1C-267BC72B64AE}"/>
              </a:ext>
            </a:extLst>
          </p:cNvPr>
          <p:cNvSpPr txBox="1"/>
          <p:nvPr/>
        </p:nvSpPr>
        <p:spPr>
          <a:xfrm>
            <a:off x="10997156" y="71242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E0A867C4-ED29-2D45-B425-1EF56FC4813F}"/>
              </a:ext>
            </a:extLst>
          </p:cNvPr>
          <p:cNvSpPr/>
          <p:nvPr/>
        </p:nvSpPr>
        <p:spPr>
          <a:xfrm>
            <a:off x="3862548" y="4906836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BBCC93B-EF16-8A49-BBE6-8973F2638447}"/>
              </a:ext>
            </a:extLst>
          </p:cNvPr>
          <p:cNvSpPr txBox="1"/>
          <p:nvPr/>
        </p:nvSpPr>
        <p:spPr>
          <a:xfrm>
            <a:off x="3874033" y="491877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1" name="円/楕円 100">
            <a:extLst>
              <a:ext uri="{FF2B5EF4-FFF2-40B4-BE49-F238E27FC236}">
                <a16:creationId xmlns:a16="http://schemas.microsoft.com/office/drawing/2014/main" id="{1B836B30-687E-FC4A-87F9-48BB142139AB}"/>
              </a:ext>
            </a:extLst>
          </p:cNvPr>
          <p:cNvSpPr/>
          <p:nvPr/>
        </p:nvSpPr>
        <p:spPr>
          <a:xfrm>
            <a:off x="4008656" y="6103947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EF6F43C-94B7-6143-AA75-CE89A06E7165}"/>
              </a:ext>
            </a:extLst>
          </p:cNvPr>
          <p:cNvSpPr txBox="1"/>
          <p:nvPr/>
        </p:nvSpPr>
        <p:spPr>
          <a:xfrm>
            <a:off x="4020141" y="6115888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3" name="円/楕円 102">
            <a:extLst>
              <a:ext uri="{FF2B5EF4-FFF2-40B4-BE49-F238E27FC236}">
                <a16:creationId xmlns:a16="http://schemas.microsoft.com/office/drawing/2014/main" id="{FA8D6DE4-5540-494F-8681-53B3110DCADD}"/>
              </a:ext>
            </a:extLst>
          </p:cNvPr>
          <p:cNvSpPr/>
          <p:nvPr/>
        </p:nvSpPr>
        <p:spPr>
          <a:xfrm>
            <a:off x="3679841" y="1860219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69F4217D-E28A-7849-A921-B1614D5A111C}"/>
              </a:ext>
            </a:extLst>
          </p:cNvPr>
          <p:cNvSpPr txBox="1"/>
          <p:nvPr/>
        </p:nvSpPr>
        <p:spPr>
          <a:xfrm>
            <a:off x="3670359" y="187216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5" name="円/楕円 104">
            <a:extLst>
              <a:ext uri="{FF2B5EF4-FFF2-40B4-BE49-F238E27FC236}">
                <a16:creationId xmlns:a16="http://schemas.microsoft.com/office/drawing/2014/main" id="{DB43862B-DD5D-174F-8917-54CD9E7C8A5C}"/>
              </a:ext>
            </a:extLst>
          </p:cNvPr>
          <p:cNvSpPr/>
          <p:nvPr/>
        </p:nvSpPr>
        <p:spPr>
          <a:xfrm>
            <a:off x="3989476" y="2491559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60C8624-1952-2C42-AC20-FF7F7A8D2286}"/>
              </a:ext>
            </a:extLst>
          </p:cNvPr>
          <p:cNvSpPr txBox="1"/>
          <p:nvPr/>
        </p:nvSpPr>
        <p:spPr>
          <a:xfrm>
            <a:off x="3979994" y="250350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F2D6EE9C-9DA7-B146-8CCA-BE8374613B45}"/>
              </a:ext>
            </a:extLst>
          </p:cNvPr>
          <p:cNvSpPr/>
          <p:nvPr/>
        </p:nvSpPr>
        <p:spPr>
          <a:xfrm>
            <a:off x="6846613" y="4798145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CB48369C-5697-0340-9DBC-5821E1F938AD}"/>
              </a:ext>
            </a:extLst>
          </p:cNvPr>
          <p:cNvSpPr txBox="1"/>
          <p:nvPr/>
        </p:nvSpPr>
        <p:spPr>
          <a:xfrm>
            <a:off x="6825408" y="480679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59D22C8D-2B34-A34D-B94F-A5DEF36BFE79}"/>
              </a:ext>
            </a:extLst>
          </p:cNvPr>
          <p:cNvSpPr/>
          <p:nvPr/>
        </p:nvSpPr>
        <p:spPr>
          <a:xfrm>
            <a:off x="6842963" y="5134006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7FA8552-84AE-7149-9A14-43A466053F96}"/>
              </a:ext>
            </a:extLst>
          </p:cNvPr>
          <p:cNvSpPr txBox="1"/>
          <p:nvPr/>
        </p:nvSpPr>
        <p:spPr>
          <a:xfrm>
            <a:off x="6821758" y="514265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B330AA8C-2841-9347-861C-0EDBA6716405}"/>
              </a:ext>
            </a:extLst>
          </p:cNvPr>
          <p:cNvSpPr/>
          <p:nvPr/>
        </p:nvSpPr>
        <p:spPr>
          <a:xfrm>
            <a:off x="4078404" y="322260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9ADA4BA9-E4C6-0E44-86E8-A2F1AE50297F}"/>
              </a:ext>
            </a:extLst>
          </p:cNvPr>
          <p:cNvSpPr txBox="1"/>
          <p:nvPr/>
        </p:nvSpPr>
        <p:spPr>
          <a:xfrm>
            <a:off x="4068922" y="323454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7639E012-3CCB-BA4D-8C22-F518F0D72B7E}"/>
              </a:ext>
            </a:extLst>
          </p:cNvPr>
          <p:cNvSpPr/>
          <p:nvPr/>
        </p:nvSpPr>
        <p:spPr>
          <a:xfrm>
            <a:off x="3013056" y="2687763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FE60746-C58D-D241-B240-8AB1F5151B2B}"/>
              </a:ext>
            </a:extLst>
          </p:cNvPr>
          <p:cNvSpPr txBox="1"/>
          <p:nvPr/>
        </p:nvSpPr>
        <p:spPr>
          <a:xfrm>
            <a:off x="3024541" y="2699704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4827C919-6ED3-444A-AD3D-40CD25C83371}"/>
              </a:ext>
            </a:extLst>
          </p:cNvPr>
          <p:cNvSpPr/>
          <p:nvPr/>
        </p:nvSpPr>
        <p:spPr>
          <a:xfrm>
            <a:off x="3716440" y="3762278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5D0222C-F7A6-1F46-98BF-B921F37D6C22}"/>
              </a:ext>
            </a:extLst>
          </p:cNvPr>
          <p:cNvSpPr txBox="1"/>
          <p:nvPr/>
        </p:nvSpPr>
        <p:spPr>
          <a:xfrm>
            <a:off x="3727925" y="377421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7B53CF8B-82DB-1A4D-89D0-4443E5974F63}"/>
              </a:ext>
            </a:extLst>
          </p:cNvPr>
          <p:cNvSpPr/>
          <p:nvPr/>
        </p:nvSpPr>
        <p:spPr>
          <a:xfrm>
            <a:off x="3055539" y="3079365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273815C-D504-284A-A4FB-07E13E901C66}"/>
              </a:ext>
            </a:extLst>
          </p:cNvPr>
          <p:cNvSpPr txBox="1"/>
          <p:nvPr/>
        </p:nvSpPr>
        <p:spPr>
          <a:xfrm>
            <a:off x="3067024" y="309130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A5130B78-F1F3-9F41-9CCC-D18767E43D8A}"/>
              </a:ext>
            </a:extLst>
          </p:cNvPr>
          <p:cNvSpPr/>
          <p:nvPr/>
        </p:nvSpPr>
        <p:spPr>
          <a:xfrm>
            <a:off x="3716440" y="429979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6D768CE-0B23-714D-979D-BF2C3480E895}"/>
              </a:ext>
            </a:extLst>
          </p:cNvPr>
          <p:cNvSpPr txBox="1"/>
          <p:nvPr/>
        </p:nvSpPr>
        <p:spPr>
          <a:xfrm>
            <a:off x="3727925" y="4311732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1E1B28C4-7227-CE43-A4FE-881FD2559A1D}"/>
              </a:ext>
            </a:extLst>
          </p:cNvPr>
          <p:cNvSpPr/>
          <p:nvPr/>
        </p:nvSpPr>
        <p:spPr>
          <a:xfrm>
            <a:off x="6714592" y="1570313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CFD351AB-9E83-EF4D-A029-59780436AF0C}"/>
              </a:ext>
            </a:extLst>
          </p:cNvPr>
          <p:cNvSpPr txBox="1"/>
          <p:nvPr/>
        </p:nvSpPr>
        <p:spPr>
          <a:xfrm>
            <a:off x="6693387" y="157896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50E381AC-2B18-254D-B482-D6CC49F1CBE2}"/>
              </a:ext>
            </a:extLst>
          </p:cNvPr>
          <p:cNvSpPr/>
          <p:nvPr/>
        </p:nvSpPr>
        <p:spPr>
          <a:xfrm>
            <a:off x="6592025" y="2111298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5E872AA7-F2BF-C74A-ACFD-D282A915DCA1}"/>
              </a:ext>
            </a:extLst>
          </p:cNvPr>
          <p:cNvSpPr txBox="1"/>
          <p:nvPr/>
        </p:nvSpPr>
        <p:spPr>
          <a:xfrm>
            <a:off x="6570820" y="211994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8EE51442-D0DD-D44D-95F3-732F9D7E6A3D}"/>
              </a:ext>
            </a:extLst>
          </p:cNvPr>
          <p:cNvSpPr/>
          <p:nvPr/>
        </p:nvSpPr>
        <p:spPr>
          <a:xfrm>
            <a:off x="6707356" y="2896081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B44F78D5-1609-7446-B4C2-11D5C695985B}"/>
              </a:ext>
            </a:extLst>
          </p:cNvPr>
          <p:cNvSpPr txBox="1"/>
          <p:nvPr/>
        </p:nvSpPr>
        <p:spPr>
          <a:xfrm>
            <a:off x="6686151" y="290473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C25466DA-7432-3F49-B8D1-7C5FC23EDE21}"/>
              </a:ext>
            </a:extLst>
          </p:cNvPr>
          <p:cNvSpPr/>
          <p:nvPr/>
        </p:nvSpPr>
        <p:spPr>
          <a:xfrm>
            <a:off x="6922847" y="3564861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9A8FD02-41F0-A04B-901C-AC3BC3AB3D32}"/>
              </a:ext>
            </a:extLst>
          </p:cNvPr>
          <p:cNvSpPr txBox="1"/>
          <p:nvPr/>
        </p:nvSpPr>
        <p:spPr>
          <a:xfrm>
            <a:off x="6901642" y="357351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D0418A3F-C5AD-4E4C-9EF3-31D13124A95A}"/>
              </a:ext>
            </a:extLst>
          </p:cNvPr>
          <p:cNvSpPr/>
          <p:nvPr/>
        </p:nvSpPr>
        <p:spPr>
          <a:xfrm>
            <a:off x="7047020" y="3986172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2A3FDDB-21F7-754A-B2F4-CAA49DCDE643}"/>
              </a:ext>
            </a:extLst>
          </p:cNvPr>
          <p:cNvSpPr txBox="1"/>
          <p:nvPr/>
        </p:nvSpPr>
        <p:spPr>
          <a:xfrm>
            <a:off x="7025815" y="399482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7" name="円/楕円 136">
            <a:extLst>
              <a:ext uri="{FF2B5EF4-FFF2-40B4-BE49-F238E27FC236}">
                <a16:creationId xmlns:a16="http://schemas.microsoft.com/office/drawing/2014/main" id="{39E3D32A-17A4-7240-9B4E-9438AAE81FF0}"/>
              </a:ext>
            </a:extLst>
          </p:cNvPr>
          <p:cNvSpPr/>
          <p:nvPr/>
        </p:nvSpPr>
        <p:spPr>
          <a:xfrm>
            <a:off x="6996201" y="4412827"/>
            <a:ext cx="342900" cy="342900"/>
          </a:xfrm>
          <a:prstGeom prst="ellipse">
            <a:avLst/>
          </a:prstGeom>
          <a:solidFill>
            <a:srgbClr val="CF3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11D20E4F-8880-D449-A202-A4C22C198939}"/>
              </a:ext>
            </a:extLst>
          </p:cNvPr>
          <p:cNvSpPr txBox="1"/>
          <p:nvPr/>
        </p:nvSpPr>
        <p:spPr>
          <a:xfrm>
            <a:off x="6974996" y="442147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BFB6047C-65C6-A04D-86A2-5963E79513FE}"/>
              </a:ext>
            </a:extLst>
          </p:cNvPr>
          <p:cNvSpPr/>
          <p:nvPr/>
        </p:nvSpPr>
        <p:spPr>
          <a:xfrm>
            <a:off x="7013729" y="2560035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F8398CEB-195F-8A4F-A11A-7B60EF68A92F}"/>
              </a:ext>
            </a:extLst>
          </p:cNvPr>
          <p:cNvSpPr txBox="1"/>
          <p:nvPr/>
        </p:nvSpPr>
        <p:spPr>
          <a:xfrm>
            <a:off x="7025214" y="2567630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AC926B33-5E09-934C-B6F4-EC7A4E838E67}"/>
              </a:ext>
            </a:extLst>
          </p:cNvPr>
          <p:cNvSpPr/>
          <p:nvPr/>
        </p:nvSpPr>
        <p:spPr>
          <a:xfrm>
            <a:off x="7083987" y="3144307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3E8F9835-EE62-3349-AAAA-DB493718E5EB}"/>
              </a:ext>
            </a:extLst>
          </p:cNvPr>
          <p:cNvSpPr txBox="1"/>
          <p:nvPr/>
        </p:nvSpPr>
        <p:spPr>
          <a:xfrm>
            <a:off x="7095472" y="3151902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6DEA4DA6-28C2-8E42-A107-5A66F5AFDD16}"/>
              </a:ext>
            </a:extLst>
          </p:cNvPr>
          <p:cNvSpPr/>
          <p:nvPr/>
        </p:nvSpPr>
        <p:spPr>
          <a:xfrm>
            <a:off x="7046867" y="497465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6EA3CAB3-C299-1143-B218-A85AEBBC98A4}"/>
              </a:ext>
            </a:extLst>
          </p:cNvPr>
          <p:cNvSpPr txBox="1"/>
          <p:nvPr/>
        </p:nvSpPr>
        <p:spPr>
          <a:xfrm>
            <a:off x="7058352" y="4982253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51" name="円/楕円 150">
            <a:extLst>
              <a:ext uri="{FF2B5EF4-FFF2-40B4-BE49-F238E27FC236}">
                <a16:creationId xmlns:a16="http://schemas.microsoft.com/office/drawing/2014/main" id="{2F499426-C548-244C-9555-AAF5DBB46787}"/>
              </a:ext>
            </a:extLst>
          </p:cNvPr>
          <p:cNvSpPr/>
          <p:nvPr/>
        </p:nvSpPr>
        <p:spPr>
          <a:xfrm>
            <a:off x="4148903" y="3636743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78BAAEE1-D467-F648-A6EA-1576BE9643CA}"/>
              </a:ext>
            </a:extLst>
          </p:cNvPr>
          <p:cNvSpPr txBox="1"/>
          <p:nvPr/>
        </p:nvSpPr>
        <p:spPr>
          <a:xfrm>
            <a:off x="4139421" y="364868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53" name="円/楕円 152">
            <a:extLst>
              <a:ext uri="{FF2B5EF4-FFF2-40B4-BE49-F238E27FC236}">
                <a16:creationId xmlns:a16="http://schemas.microsoft.com/office/drawing/2014/main" id="{B21E8DAB-CC7A-C943-8A6B-4387CF7FA901}"/>
              </a:ext>
            </a:extLst>
          </p:cNvPr>
          <p:cNvSpPr/>
          <p:nvPr/>
        </p:nvSpPr>
        <p:spPr>
          <a:xfrm>
            <a:off x="4156844" y="4070874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40778BF8-D52E-BE46-BE1C-2FAFD5717267}"/>
              </a:ext>
            </a:extLst>
          </p:cNvPr>
          <p:cNvSpPr txBox="1"/>
          <p:nvPr/>
        </p:nvSpPr>
        <p:spPr>
          <a:xfrm>
            <a:off x="4147362" y="408281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55" name="円/楕円 154">
            <a:extLst>
              <a:ext uri="{FF2B5EF4-FFF2-40B4-BE49-F238E27FC236}">
                <a16:creationId xmlns:a16="http://schemas.microsoft.com/office/drawing/2014/main" id="{E29DCCD3-8F51-DF47-913E-94C3E96CF700}"/>
              </a:ext>
            </a:extLst>
          </p:cNvPr>
          <p:cNvSpPr/>
          <p:nvPr/>
        </p:nvSpPr>
        <p:spPr>
          <a:xfrm>
            <a:off x="4176813" y="443080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3BD96C42-7E65-7B42-890F-CD9047EAF96A}"/>
              </a:ext>
            </a:extLst>
          </p:cNvPr>
          <p:cNvSpPr txBox="1"/>
          <p:nvPr/>
        </p:nvSpPr>
        <p:spPr>
          <a:xfrm>
            <a:off x="4167331" y="444274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57" name="円/楕円 156">
            <a:extLst>
              <a:ext uri="{FF2B5EF4-FFF2-40B4-BE49-F238E27FC236}">
                <a16:creationId xmlns:a16="http://schemas.microsoft.com/office/drawing/2014/main" id="{F779D0CE-369A-5543-AD9D-DEC1EFDF17A7}"/>
              </a:ext>
            </a:extLst>
          </p:cNvPr>
          <p:cNvSpPr/>
          <p:nvPr/>
        </p:nvSpPr>
        <p:spPr>
          <a:xfrm>
            <a:off x="4232241" y="4845829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DDDF7FAF-7DCC-7A43-9FA2-E38B349F2A05}"/>
              </a:ext>
            </a:extLst>
          </p:cNvPr>
          <p:cNvSpPr txBox="1"/>
          <p:nvPr/>
        </p:nvSpPr>
        <p:spPr>
          <a:xfrm>
            <a:off x="4222759" y="485777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59" name="円/楕円 158">
            <a:extLst>
              <a:ext uri="{FF2B5EF4-FFF2-40B4-BE49-F238E27FC236}">
                <a16:creationId xmlns:a16="http://schemas.microsoft.com/office/drawing/2014/main" id="{07296D3C-E512-F34E-9F98-75438262A2C0}"/>
              </a:ext>
            </a:extLst>
          </p:cNvPr>
          <p:cNvSpPr/>
          <p:nvPr/>
        </p:nvSpPr>
        <p:spPr>
          <a:xfrm>
            <a:off x="4230250" y="5377447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D8B7843D-C9FC-6C47-9BC6-55D21DE1ECAF}"/>
              </a:ext>
            </a:extLst>
          </p:cNvPr>
          <p:cNvSpPr txBox="1"/>
          <p:nvPr/>
        </p:nvSpPr>
        <p:spPr>
          <a:xfrm>
            <a:off x="4220768" y="538938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61" name="円/楕円 160">
            <a:extLst>
              <a:ext uri="{FF2B5EF4-FFF2-40B4-BE49-F238E27FC236}">
                <a16:creationId xmlns:a16="http://schemas.microsoft.com/office/drawing/2014/main" id="{3970DF5E-1BB0-154B-A157-117E3F62BD17}"/>
              </a:ext>
            </a:extLst>
          </p:cNvPr>
          <p:cNvSpPr/>
          <p:nvPr/>
        </p:nvSpPr>
        <p:spPr>
          <a:xfrm>
            <a:off x="4191591" y="6115042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A6667113-81F2-1F4E-B344-26B26B30B334}"/>
              </a:ext>
            </a:extLst>
          </p:cNvPr>
          <p:cNvSpPr txBox="1"/>
          <p:nvPr/>
        </p:nvSpPr>
        <p:spPr>
          <a:xfrm>
            <a:off x="4182109" y="612698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3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728757B6-33FA-9445-A9DC-5721B239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t="38521" r="42422" b="22468"/>
          <a:stretch/>
        </p:blipFill>
        <p:spPr>
          <a:xfrm>
            <a:off x="6291054" y="572825"/>
            <a:ext cx="3354146" cy="5902431"/>
          </a:xfrm>
          <a:prstGeom prst="rect">
            <a:avLst/>
          </a:prstGeom>
        </p:spPr>
      </p:pic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08" t="38126" r="38091" b="24537"/>
          <a:stretch/>
        </p:blipFill>
        <p:spPr>
          <a:xfrm>
            <a:off x="1397695" y="565231"/>
            <a:ext cx="4171163" cy="5902431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1FA38F4D-8A48-7C43-A191-132708040993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CD85C281-301A-5E47-8424-AC1F0EE3F1B6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D4ED6D3D-C526-8F48-B1B9-12D9270B9992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37115DEB-A528-924A-9D37-496300FC4B4C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2A78D1AA-E8DD-C748-801E-BD9154C923EF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F754584-4D5B-CD4A-BF05-1D2B29CB15A2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7E08EA2-B6F3-534B-9F5C-B44D573524BA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10A1671-2681-9741-86CD-5A3E7EB12B4B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7A40A54-3E49-4647-8FDC-17AD25710941}"/>
              </a:ext>
            </a:extLst>
          </p:cNvPr>
          <p:cNvSpPr txBox="1"/>
          <p:nvPr/>
        </p:nvSpPr>
        <p:spPr>
          <a:xfrm>
            <a:off x="10983192" y="72110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045595EE-5A05-7649-9D2A-05585777399B}"/>
              </a:ext>
            </a:extLst>
          </p:cNvPr>
          <p:cNvSpPr/>
          <p:nvPr/>
        </p:nvSpPr>
        <p:spPr>
          <a:xfrm>
            <a:off x="2483895" y="506328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7CD567A-6A85-D94A-A32B-13A6457FDCBE}"/>
              </a:ext>
            </a:extLst>
          </p:cNvPr>
          <p:cNvSpPr txBox="1"/>
          <p:nvPr/>
        </p:nvSpPr>
        <p:spPr>
          <a:xfrm>
            <a:off x="2495380" y="5075222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27735B4E-F802-BA4A-AAC0-17871577E2EF}"/>
              </a:ext>
            </a:extLst>
          </p:cNvPr>
          <p:cNvSpPr/>
          <p:nvPr/>
        </p:nvSpPr>
        <p:spPr>
          <a:xfrm>
            <a:off x="8450661" y="4585440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97251FF-669C-9843-8134-3743A66CAEC7}"/>
              </a:ext>
            </a:extLst>
          </p:cNvPr>
          <p:cNvSpPr txBox="1"/>
          <p:nvPr/>
        </p:nvSpPr>
        <p:spPr>
          <a:xfrm>
            <a:off x="8462146" y="4593035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0789839D-B072-7D4A-AAD9-AD9E64B8D5E0}"/>
              </a:ext>
            </a:extLst>
          </p:cNvPr>
          <p:cNvSpPr/>
          <p:nvPr/>
        </p:nvSpPr>
        <p:spPr>
          <a:xfrm>
            <a:off x="8444932" y="5519504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5922BDE-27F9-7846-A6CD-85A66AF5770F}"/>
              </a:ext>
            </a:extLst>
          </p:cNvPr>
          <p:cNvSpPr txBox="1"/>
          <p:nvPr/>
        </p:nvSpPr>
        <p:spPr>
          <a:xfrm>
            <a:off x="8444694" y="552709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1C216735-4EFF-354A-B354-02BE33A1FC8F}"/>
              </a:ext>
            </a:extLst>
          </p:cNvPr>
          <p:cNvSpPr/>
          <p:nvPr/>
        </p:nvSpPr>
        <p:spPr>
          <a:xfrm>
            <a:off x="7101718" y="4951141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E3CF783-CDCC-A540-9FA4-0138B2F6591E}"/>
              </a:ext>
            </a:extLst>
          </p:cNvPr>
          <p:cNvSpPr txBox="1"/>
          <p:nvPr/>
        </p:nvSpPr>
        <p:spPr>
          <a:xfrm>
            <a:off x="7077932" y="495656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1" name="円/楕円 100">
            <a:extLst>
              <a:ext uri="{FF2B5EF4-FFF2-40B4-BE49-F238E27FC236}">
                <a16:creationId xmlns:a16="http://schemas.microsoft.com/office/drawing/2014/main" id="{3AAE8B30-7EF2-5D4A-B577-C80257D26CD1}"/>
              </a:ext>
            </a:extLst>
          </p:cNvPr>
          <p:cNvSpPr/>
          <p:nvPr/>
        </p:nvSpPr>
        <p:spPr>
          <a:xfrm>
            <a:off x="7022892" y="5455799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85A5541-D20C-A442-83DB-7FA7A6A2F3B2}"/>
              </a:ext>
            </a:extLst>
          </p:cNvPr>
          <p:cNvSpPr txBox="1"/>
          <p:nvPr/>
        </p:nvSpPr>
        <p:spPr>
          <a:xfrm>
            <a:off x="7005932" y="546901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687DCDAE-17A9-5948-B524-CF89C0F55E74}"/>
              </a:ext>
            </a:extLst>
          </p:cNvPr>
          <p:cNvSpPr/>
          <p:nvPr/>
        </p:nvSpPr>
        <p:spPr>
          <a:xfrm>
            <a:off x="2869277" y="2532455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93DFF8E-891D-D944-BB90-ED7C3C5C3C3E}"/>
              </a:ext>
            </a:extLst>
          </p:cNvPr>
          <p:cNvSpPr txBox="1"/>
          <p:nvPr/>
        </p:nvSpPr>
        <p:spPr>
          <a:xfrm>
            <a:off x="2880762" y="2544396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4202AA74-D679-A047-AB62-27222E5858EA}"/>
              </a:ext>
            </a:extLst>
          </p:cNvPr>
          <p:cNvSpPr/>
          <p:nvPr/>
        </p:nvSpPr>
        <p:spPr>
          <a:xfrm>
            <a:off x="3431698" y="592960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DACD536-C165-8641-88CA-577B04492708}"/>
              </a:ext>
            </a:extLst>
          </p:cNvPr>
          <p:cNvSpPr txBox="1"/>
          <p:nvPr/>
        </p:nvSpPr>
        <p:spPr>
          <a:xfrm>
            <a:off x="3443183" y="60490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D052D14C-B5BC-E043-9E32-BC832B0BFDA8}"/>
              </a:ext>
            </a:extLst>
          </p:cNvPr>
          <p:cNvSpPr/>
          <p:nvPr/>
        </p:nvSpPr>
        <p:spPr>
          <a:xfrm>
            <a:off x="3470897" y="1894748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1FCD71A6-EDE8-7846-9EB4-1E1FF5E75CB3}"/>
              </a:ext>
            </a:extLst>
          </p:cNvPr>
          <p:cNvSpPr txBox="1"/>
          <p:nvPr/>
        </p:nvSpPr>
        <p:spPr>
          <a:xfrm>
            <a:off x="3482382" y="190668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DBF1F807-EE77-D043-A666-76F050E756FB}"/>
              </a:ext>
            </a:extLst>
          </p:cNvPr>
          <p:cNvSpPr/>
          <p:nvPr/>
        </p:nvSpPr>
        <p:spPr>
          <a:xfrm>
            <a:off x="2375350" y="5357883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093F123-23B6-A24A-ACDB-50E5F6AF0E67}"/>
              </a:ext>
            </a:extLst>
          </p:cNvPr>
          <p:cNvSpPr txBox="1"/>
          <p:nvPr/>
        </p:nvSpPr>
        <p:spPr>
          <a:xfrm>
            <a:off x="2386835" y="5369824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41B5B9EC-6AC7-D44C-86CF-C346F7D8E04D}"/>
              </a:ext>
            </a:extLst>
          </p:cNvPr>
          <p:cNvSpPr/>
          <p:nvPr/>
        </p:nvSpPr>
        <p:spPr>
          <a:xfrm>
            <a:off x="2327379" y="5722455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99BB8EA9-4BF1-A045-BBD2-6A7E144DD295}"/>
              </a:ext>
            </a:extLst>
          </p:cNvPr>
          <p:cNvSpPr txBox="1"/>
          <p:nvPr/>
        </p:nvSpPr>
        <p:spPr>
          <a:xfrm>
            <a:off x="2338864" y="573439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7" name="円/楕円 116">
            <a:extLst>
              <a:ext uri="{FF2B5EF4-FFF2-40B4-BE49-F238E27FC236}">
                <a16:creationId xmlns:a16="http://schemas.microsoft.com/office/drawing/2014/main" id="{9C756FC5-283B-B142-AD83-D376CE263BC8}"/>
              </a:ext>
            </a:extLst>
          </p:cNvPr>
          <p:cNvSpPr/>
          <p:nvPr/>
        </p:nvSpPr>
        <p:spPr>
          <a:xfrm>
            <a:off x="4126459" y="5088297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BE6FC087-E277-E34A-B423-06A01770F2DF}"/>
              </a:ext>
            </a:extLst>
          </p:cNvPr>
          <p:cNvSpPr txBox="1"/>
          <p:nvPr/>
        </p:nvSpPr>
        <p:spPr>
          <a:xfrm>
            <a:off x="4116977" y="510023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4035E900-3644-A142-8E06-C01225544589}"/>
              </a:ext>
            </a:extLst>
          </p:cNvPr>
          <p:cNvSpPr/>
          <p:nvPr/>
        </p:nvSpPr>
        <p:spPr>
          <a:xfrm>
            <a:off x="4017914" y="5450733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6897040-F509-3040-942E-C7F29CF8540D}"/>
              </a:ext>
            </a:extLst>
          </p:cNvPr>
          <p:cNvSpPr txBox="1"/>
          <p:nvPr/>
        </p:nvSpPr>
        <p:spPr>
          <a:xfrm>
            <a:off x="4008432" y="546267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994E1D4B-EA7A-514A-88E7-0F8556AF4871}"/>
              </a:ext>
            </a:extLst>
          </p:cNvPr>
          <p:cNvSpPr/>
          <p:nvPr/>
        </p:nvSpPr>
        <p:spPr>
          <a:xfrm>
            <a:off x="4066604" y="5946770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D7D88969-F136-BD41-993B-A73CEE0D9701}"/>
              </a:ext>
            </a:extLst>
          </p:cNvPr>
          <p:cNvSpPr txBox="1"/>
          <p:nvPr/>
        </p:nvSpPr>
        <p:spPr>
          <a:xfrm>
            <a:off x="4057122" y="595871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182039C8-00F1-BC4A-9189-DDBDA5E12F22}"/>
              </a:ext>
            </a:extLst>
          </p:cNvPr>
          <p:cNvSpPr/>
          <p:nvPr/>
        </p:nvSpPr>
        <p:spPr>
          <a:xfrm>
            <a:off x="4028473" y="1043359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CDF8CBB-98CC-E74A-809B-3C5489FC56D5}"/>
              </a:ext>
            </a:extLst>
          </p:cNvPr>
          <p:cNvSpPr txBox="1"/>
          <p:nvPr/>
        </p:nvSpPr>
        <p:spPr>
          <a:xfrm>
            <a:off x="4018991" y="105530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BF2010FE-3219-E344-BC48-D9051CE2F99E}"/>
              </a:ext>
            </a:extLst>
          </p:cNvPr>
          <p:cNvSpPr/>
          <p:nvPr/>
        </p:nvSpPr>
        <p:spPr>
          <a:xfrm>
            <a:off x="3767867" y="216038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6916BD6-23FB-974E-B676-A566744175C5}"/>
              </a:ext>
            </a:extLst>
          </p:cNvPr>
          <p:cNvSpPr txBox="1"/>
          <p:nvPr/>
        </p:nvSpPr>
        <p:spPr>
          <a:xfrm>
            <a:off x="3758385" y="217232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A4D66E2D-DD55-AC45-AE68-DA93A006E3C5}"/>
              </a:ext>
            </a:extLst>
          </p:cNvPr>
          <p:cNvSpPr/>
          <p:nvPr/>
        </p:nvSpPr>
        <p:spPr>
          <a:xfrm>
            <a:off x="3907552" y="227041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3B58B148-7DEA-C942-B044-BA7786CA4B25}"/>
              </a:ext>
            </a:extLst>
          </p:cNvPr>
          <p:cNvSpPr txBox="1"/>
          <p:nvPr/>
        </p:nvSpPr>
        <p:spPr>
          <a:xfrm>
            <a:off x="3921516" y="2282357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ECA5B3CB-7AA4-1F43-B3AD-545A678AF54B}"/>
              </a:ext>
            </a:extLst>
          </p:cNvPr>
          <p:cNvSpPr/>
          <p:nvPr/>
        </p:nvSpPr>
        <p:spPr>
          <a:xfrm>
            <a:off x="7463030" y="1292286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7C4511A-2215-D64A-A809-62B17676B96C}"/>
              </a:ext>
            </a:extLst>
          </p:cNvPr>
          <p:cNvSpPr txBox="1"/>
          <p:nvPr/>
        </p:nvSpPr>
        <p:spPr>
          <a:xfrm>
            <a:off x="7474515" y="1299881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3" name="円/楕円 132">
            <a:extLst>
              <a:ext uri="{FF2B5EF4-FFF2-40B4-BE49-F238E27FC236}">
                <a16:creationId xmlns:a16="http://schemas.microsoft.com/office/drawing/2014/main" id="{677DF856-FAA1-AB40-9C0D-DDE350AB1CE0}"/>
              </a:ext>
            </a:extLst>
          </p:cNvPr>
          <p:cNvSpPr/>
          <p:nvPr/>
        </p:nvSpPr>
        <p:spPr>
          <a:xfrm>
            <a:off x="7488439" y="2367524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513EEB76-B790-4949-8D06-48F8E3F9FBBF}"/>
              </a:ext>
            </a:extLst>
          </p:cNvPr>
          <p:cNvSpPr txBox="1"/>
          <p:nvPr/>
        </p:nvSpPr>
        <p:spPr>
          <a:xfrm>
            <a:off x="7499924" y="2375119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5" name="円/楕円 134">
            <a:extLst>
              <a:ext uri="{FF2B5EF4-FFF2-40B4-BE49-F238E27FC236}">
                <a16:creationId xmlns:a16="http://schemas.microsoft.com/office/drawing/2014/main" id="{2D2235E5-B01A-9740-9094-EEBDAAF309E6}"/>
              </a:ext>
            </a:extLst>
          </p:cNvPr>
          <p:cNvSpPr/>
          <p:nvPr/>
        </p:nvSpPr>
        <p:spPr>
          <a:xfrm>
            <a:off x="7015885" y="135765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91553EE5-FD76-764B-A7F0-CDFF8337AB9F}"/>
              </a:ext>
            </a:extLst>
          </p:cNvPr>
          <p:cNvSpPr txBox="1"/>
          <p:nvPr/>
        </p:nvSpPr>
        <p:spPr>
          <a:xfrm>
            <a:off x="6992099" y="136307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7" name="円/楕円 136">
            <a:extLst>
              <a:ext uri="{FF2B5EF4-FFF2-40B4-BE49-F238E27FC236}">
                <a16:creationId xmlns:a16="http://schemas.microsoft.com/office/drawing/2014/main" id="{C37E5253-E431-0C41-8590-C192D31CFBF8}"/>
              </a:ext>
            </a:extLst>
          </p:cNvPr>
          <p:cNvSpPr/>
          <p:nvPr/>
        </p:nvSpPr>
        <p:spPr>
          <a:xfrm>
            <a:off x="7005748" y="1692461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99812566-8431-1244-A5A1-768CA8052D5D}"/>
              </a:ext>
            </a:extLst>
          </p:cNvPr>
          <p:cNvSpPr txBox="1"/>
          <p:nvPr/>
        </p:nvSpPr>
        <p:spPr>
          <a:xfrm>
            <a:off x="6988788" y="170568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46F86BB2-8146-134E-88E8-B02992CB608E}"/>
              </a:ext>
            </a:extLst>
          </p:cNvPr>
          <p:cNvSpPr/>
          <p:nvPr/>
        </p:nvSpPr>
        <p:spPr>
          <a:xfrm>
            <a:off x="7064104" y="2190503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9A83DD41-C1BE-7941-BB29-3538FDD3FA40}"/>
              </a:ext>
            </a:extLst>
          </p:cNvPr>
          <p:cNvSpPr txBox="1"/>
          <p:nvPr/>
        </p:nvSpPr>
        <p:spPr>
          <a:xfrm>
            <a:off x="7064104" y="220783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0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728757B6-33FA-9445-A9DC-5721B239C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37" t="14405" r="24392" b="50827"/>
          <a:stretch/>
        </p:blipFill>
        <p:spPr>
          <a:xfrm>
            <a:off x="6348229" y="1205036"/>
            <a:ext cx="4634963" cy="5260311"/>
          </a:xfrm>
          <a:prstGeom prst="rect">
            <a:avLst/>
          </a:prstGeom>
        </p:spPr>
      </p:pic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43" t="16421" r="55676" b="51976"/>
          <a:stretch/>
        </p:blipFill>
        <p:spPr>
          <a:xfrm>
            <a:off x="1133062" y="1469489"/>
            <a:ext cx="4203517" cy="4995858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88E68DC-8E05-664D-A0D2-FF276FB8932B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C55DDDC0-A9C2-D441-A279-374D06ABC231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13821D7C-C94E-234E-94F6-1081559E2850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B44CFE9C-143F-2647-88EC-743B18AAAE5F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53ECC1EB-7CCD-D142-9A07-EC28A4B6DA09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F6356A7-1297-7641-9856-ADE16DF64508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45895E4-A546-B348-AFC5-A775CCB8CAA7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3D33963-C471-F142-9759-D6ABAE9FA904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25D0B1C-DD2F-DF4B-8F89-7A4A169C4C39}"/>
              </a:ext>
            </a:extLst>
          </p:cNvPr>
          <p:cNvSpPr txBox="1"/>
          <p:nvPr/>
        </p:nvSpPr>
        <p:spPr>
          <a:xfrm>
            <a:off x="10983192" y="72110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A5BD80F9-F79D-3441-957F-539A4C29D767}"/>
              </a:ext>
            </a:extLst>
          </p:cNvPr>
          <p:cNvSpPr/>
          <p:nvPr/>
        </p:nvSpPr>
        <p:spPr>
          <a:xfrm>
            <a:off x="2709361" y="4010859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EABD81A-45C3-0945-80B3-22111AA2B6F2}"/>
              </a:ext>
            </a:extLst>
          </p:cNvPr>
          <p:cNvSpPr txBox="1"/>
          <p:nvPr/>
        </p:nvSpPr>
        <p:spPr>
          <a:xfrm>
            <a:off x="2720846" y="4022800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BFD69592-4CFE-CC4F-B970-06C0E9CE0B4C}"/>
              </a:ext>
            </a:extLst>
          </p:cNvPr>
          <p:cNvSpPr/>
          <p:nvPr/>
        </p:nvSpPr>
        <p:spPr>
          <a:xfrm>
            <a:off x="2500449" y="4282135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B71895-18A5-FA41-B407-19AA7C5F775E}"/>
              </a:ext>
            </a:extLst>
          </p:cNvPr>
          <p:cNvSpPr txBox="1"/>
          <p:nvPr/>
        </p:nvSpPr>
        <p:spPr>
          <a:xfrm>
            <a:off x="2511934" y="429407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27CB6DC7-6A2E-3740-9981-927E734E3629}"/>
              </a:ext>
            </a:extLst>
          </p:cNvPr>
          <p:cNvSpPr/>
          <p:nvPr/>
        </p:nvSpPr>
        <p:spPr>
          <a:xfrm>
            <a:off x="2934069" y="4341818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547B70D-2F16-7146-9FCE-A2670001D0A0}"/>
              </a:ext>
            </a:extLst>
          </p:cNvPr>
          <p:cNvSpPr txBox="1"/>
          <p:nvPr/>
        </p:nvSpPr>
        <p:spPr>
          <a:xfrm>
            <a:off x="2924587" y="435375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B6ABFDD7-8B81-104F-AFAD-461AEC6EF0C9}"/>
              </a:ext>
            </a:extLst>
          </p:cNvPr>
          <p:cNvSpPr/>
          <p:nvPr/>
        </p:nvSpPr>
        <p:spPr>
          <a:xfrm>
            <a:off x="2706357" y="456100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77B41F4-C153-7148-947D-A44FDFA49B0F}"/>
              </a:ext>
            </a:extLst>
          </p:cNvPr>
          <p:cNvSpPr txBox="1"/>
          <p:nvPr/>
        </p:nvSpPr>
        <p:spPr>
          <a:xfrm>
            <a:off x="2696875" y="457294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1" name="円/楕円 100">
            <a:extLst>
              <a:ext uri="{FF2B5EF4-FFF2-40B4-BE49-F238E27FC236}">
                <a16:creationId xmlns:a16="http://schemas.microsoft.com/office/drawing/2014/main" id="{15D5D6EA-9E28-C047-9911-06788021C5D4}"/>
              </a:ext>
            </a:extLst>
          </p:cNvPr>
          <p:cNvSpPr/>
          <p:nvPr/>
        </p:nvSpPr>
        <p:spPr>
          <a:xfrm>
            <a:off x="8683678" y="450913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151151A-A768-8A4B-923A-FF9DDCBEEB7A}"/>
              </a:ext>
            </a:extLst>
          </p:cNvPr>
          <p:cNvSpPr txBox="1"/>
          <p:nvPr/>
        </p:nvSpPr>
        <p:spPr>
          <a:xfrm>
            <a:off x="8659892" y="451455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3" name="円/楕円 102">
            <a:extLst>
              <a:ext uri="{FF2B5EF4-FFF2-40B4-BE49-F238E27FC236}">
                <a16:creationId xmlns:a16="http://schemas.microsoft.com/office/drawing/2014/main" id="{49374EF6-FE7B-2D42-BEA8-CEFF4A87B342}"/>
              </a:ext>
            </a:extLst>
          </p:cNvPr>
          <p:cNvSpPr/>
          <p:nvPr/>
        </p:nvSpPr>
        <p:spPr>
          <a:xfrm>
            <a:off x="8914631" y="4695316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2C399A6-C6E5-1C43-93C6-082831601BF9}"/>
              </a:ext>
            </a:extLst>
          </p:cNvPr>
          <p:cNvSpPr txBox="1"/>
          <p:nvPr/>
        </p:nvSpPr>
        <p:spPr>
          <a:xfrm>
            <a:off x="8897671" y="470853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6F8A30DE-1511-0C4C-98F1-7BD8ED19739F}"/>
              </a:ext>
            </a:extLst>
          </p:cNvPr>
          <p:cNvSpPr/>
          <p:nvPr/>
        </p:nvSpPr>
        <p:spPr>
          <a:xfrm>
            <a:off x="3528335" y="3078505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C9C1C03-8241-8C4F-A797-81DCE9B049A2}"/>
              </a:ext>
            </a:extLst>
          </p:cNvPr>
          <p:cNvSpPr txBox="1"/>
          <p:nvPr/>
        </p:nvSpPr>
        <p:spPr>
          <a:xfrm>
            <a:off x="3539820" y="3090446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C43C088F-10C6-7740-A447-9BD4F084488E}"/>
              </a:ext>
            </a:extLst>
          </p:cNvPr>
          <p:cNvSpPr/>
          <p:nvPr/>
        </p:nvSpPr>
        <p:spPr>
          <a:xfrm>
            <a:off x="2272737" y="4668646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94ACC92-3146-AF4B-BFC7-56A751F1DA7E}"/>
              </a:ext>
            </a:extLst>
          </p:cNvPr>
          <p:cNvSpPr txBox="1"/>
          <p:nvPr/>
        </p:nvSpPr>
        <p:spPr>
          <a:xfrm>
            <a:off x="2284222" y="4680587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9C6C8758-A0B6-614B-90B3-17BDBAFDECBA}"/>
              </a:ext>
            </a:extLst>
          </p:cNvPr>
          <p:cNvSpPr/>
          <p:nvPr/>
        </p:nvSpPr>
        <p:spPr>
          <a:xfrm>
            <a:off x="3882363" y="3429679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DF73FEF-CD89-3A4D-85B2-6DD93FF8F1EC}"/>
              </a:ext>
            </a:extLst>
          </p:cNvPr>
          <p:cNvSpPr txBox="1"/>
          <p:nvPr/>
        </p:nvSpPr>
        <p:spPr>
          <a:xfrm>
            <a:off x="3896327" y="3441620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7" name="円/楕円 116">
            <a:extLst>
              <a:ext uri="{FF2B5EF4-FFF2-40B4-BE49-F238E27FC236}">
                <a16:creationId xmlns:a16="http://schemas.microsoft.com/office/drawing/2014/main" id="{81849443-7EF6-044E-A198-FDA526942696}"/>
              </a:ext>
            </a:extLst>
          </p:cNvPr>
          <p:cNvSpPr/>
          <p:nvPr/>
        </p:nvSpPr>
        <p:spPr>
          <a:xfrm>
            <a:off x="2440771" y="4877812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6BD690B-3554-B04A-A6B0-3200B9673112}"/>
              </a:ext>
            </a:extLst>
          </p:cNvPr>
          <p:cNvSpPr txBox="1"/>
          <p:nvPr/>
        </p:nvSpPr>
        <p:spPr>
          <a:xfrm>
            <a:off x="2454735" y="488975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7A5D4650-9936-484B-A80C-2AB36BAEDF5F}"/>
              </a:ext>
            </a:extLst>
          </p:cNvPr>
          <p:cNvSpPr/>
          <p:nvPr/>
        </p:nvSpPr>
        <p:spPr>
          <a:xfrm>
            <a:off x="8924513" y="417036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C033AC2-D449-1748-9318-C505DCDCEE4D}"/>
              </a:ext>
            </a:extLst>
          </p:cNvPr>
          <p:cNvSpPr txBox="1"/>
          <p:nvPr/>
        </p:nvSpPr>
        <p:spPr>
          <a:xfrm>
            <a:off x="8935998" y="417796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519966B4-F26D-8A4C-9495-84BEB6EA6002}"/>
              </a:ext>
            </a:extLst>
          </p:cNvPr>
          <p:cNvSpPr/>
          <p:nvPr/>
        </p:nvSpPr>
        <p:spPr>
          <a:xfrm>
            <a:off x="9177705" y="4361354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1782EEE-553A-EC47-922E-A137B9E728B1}"/>
              </a:ext>
            </a:extLst>
          </p:cNvPr>
          <p:cNvSpPr txBox="1"/>
          <p:nvPr/>
        </p:nvSpPr>
        <p:spPr>
          <a:xfrm>
            <a:off x="9177467" y="436894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A8B22290-E438-B949-A4EA-F814274497B1}"/>
              </a:ext>
            </a:extLst>
          </p:cNvPr>
          <p:cNvSpPr/>
          <p:nvPr/>
        </p:nvSpPr>
        <p:spPr>
          <a:xfrm>
            <a:off x="8128799" y="326474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9085F1D-1DC1-3E41-9114-4B4172039587}"/>
              </a:ext>
            </a:extLst>
          </p:cNvPr>
          <p:cNvSpPr txBox="1"/>
          <p:nvPr/>
        </p:nvSpPr>
        <p:spPr>
          <a:xfrm>
            <a:off x="8140284" y="3272343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36578469-F748-F047-8A10-D7D3D78588FC}"/>
              </a:ext>
            </a:extLst>
          </p:cNvPr>
          <p:cNvSpPr/>
          <p:nvPr/>
        </p:nvSpPr>
        <p:spPr>
          <a:xfrm>
            <a:off x="9441950" y="461533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35A720C-C193-6846-9F22-637662AD6DBF}"/>
              </a:ext>
            </a:extLst>
          </p:cNvPr>
          <p:cNvSpPr txBox="1"/>
          <p:nvPr/>
        </p:nvSpPr>
        <p:spPr>
          <a:xfrm>
            <a:off x="9453435" y="4622933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F4D08649-2A2D-BE42-8653-F26EC58B9FAA}"/>
              </a:ext>
            </a:extLst>
          </p:cNvPr>
          <p:cNvSpPr/>
          <p:nvPr/>
        </p:nvSpPr>
        <p:spPr>
          <a:xfrm>
            <a:off x="7802395" y="3818595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44FC61C-4A32-E341-9750-16624712ADDE}"/>
              </a:ext>
            </a:extLst>
          </p:cNvPr>
          <p:cNvSpPr txBox="1"/>
          <p:nvPr/>
        </p:nvSpPr>
        <p:spPr>
          <a:xfrm>
            <a:off x="7785435" y="3831814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31" name="円/楕円 130">
            <a:extLst>
              <a:ext uri="{FF2B5EF4-FFF2-40B4-BE49-F238E27FC236}">
                <a16:creationId xmlns:a16="http://schemas.microsoft.com/office/drawing/2014/main" id="{1A90E461-2FEC-6445-8C90-24D357B7FCF4}"/>
              </a:ext>
            </a:extLst>
          </p:cNvPr>
          <p:cNvSpPr/>
          <p:nvPr/>
        </p:nvSpPr>
        <p:spPr>
          <a:xfrm>
            <a:off x="9147667" y="4926792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ACCE9E6-E9E2-4146-B2F2-9B098F1C8EF9}"/>
              </a:ext>
            </a:extLst>
          </p:cNvPr>
          <p:cNvSpPr txBox="1"/>
          <p:nvPr/>
        </p:nvSpPr>
        <p:spPr>
          <a:xfrm>
            <a:off x="9147667" y="494412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ドレス が含まれている画像&#10;&#10;自動的に生成された説明">
            <a:extLst>
              <a:ext uri="{FF2B5EF4-FFF2-40B4-BE49-F238E27FC236}">
                <a16:creationId xmlns:a16="http://schemas.microsoft.com/office/drawing/2014/main" id="{728757B6-33FA-9445-A9DC-5721B239C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06" t="68850" r="38879" b="1126"/>
          <a:stretch/>
        </p:blipFill>
        <p:spPr>
          <a:xfrm>
            <a:off x="5775274" y="1469489"/>
            <a:ext cx="4861880" cy="4995857"/>
          </a:xfrm>
          <a:prstGeom prst="rect">
            <a:avLst/>
          </a:prstGeom>
        </p:spPr>
      </p:pic>
      <p:pic>
        <p:nvPicPr>
          <p:cNvPr id="4" name="図 3" descr="男, ドレス, 立つ が含まれている画像&#10;&#10;自動的に生成された説明">
            <a:extLst>
              <a:ext uri="{FF2B5EF4-FFF2-40B4-BE49-F238E27FC236}">
                <a16:creationId xmlns:a16="http://schemas.microsoft.com/office/drawing/2014/main" id="{DBD38B6D-9DCA-2C43-9CA2-C2FE2320A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0" t="68431" r="36999" b="-34"/>
          <a:stretch/>
        </p:blipFill>
        <p:spPr>
          <a:xfrm>
            <a:off x="1133062" y="1469489"/>
            <a:ext cx="4203517" cy="4995858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785C32B-B0C2-944F-9873-4240EF854252}"/>
              </a:ext>
            </a:extLst>
          </p:cNvPr>
          <p:cNvSpPr txBox="1"/>
          <p:nvPr/>
        </p:nvSpPr>
        <p:spPr>
          <a:xfrm>
            <a:off x="0" y="80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横断触診用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1F70CFA8-E062-0B42-8372-55094737F2D2}"/>
              </a:ext>
            </a:extLst>
          </p:cNvPr>
          <p:cNvSpPr/>
          <p:nvPr/>
        </p:nvSpPr>
        <p:spPr>
          <a:xfrm>
            <a:off x="10397837" y="222331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DF13AA3D-D6F8-3B4E-A600-158BEEE5FBDE}"/>
              </a:ext>
            </a:extLst>
          </p:cNvPr>
          <p:cNvSpPr/>
          <p:nvPr/>
        </p:nvSpPr>
        <p:spPr>
          <a:xfrm>
            <a:off x="10397837" y="71763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F028D517-BA0F-0644-ABB7-DC960714FD3C}"/>
              </a:ext>
            </a:extLst>
          </p:cNvPr>
          <p:cNvSpPr/>
          <p:nvPr/>
        </p:nvSpPr>
        <p:spPr>
          <a:xfrm>
            <a:off x="10983192" y="70377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96DBE6E6-5D60-534F-BDA7-0E88B385EDF0}"/>
              </a:ext>
            </a:extLst>
          </p:cNvPr>
          <p:cNvSpPr/>
          <p:nvPr/>
        </p:nvSpPr>
        <p:spPr>
          <a:xfrm>
            <a:off x="10983192" y="22233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E52799F-DF05-1F4D-8714-59DA9EEB0F45}"/>
              </a:ext>
            </a:extLst>
          </p:cNvPr>
          <p:cNvSpPr txBox="1"/>
          <p:nvPr/>
        </p:nvSpPr>
        <p:spPr>
          <a:xfrm>
            <a:off x="10409322" y="23427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F33F6AC-CD4B-C245-B34E-DF86C22F7374}"/>
              </a:ext>
            </a:extLst>
          </p:cNvPr>
          <p:cNvSpPr txBox="1"/>
          <p:nvPr/>
        </p:nvSpPr>
        <p:spPr>
          <a:xfrm>
            <a:off x="10997156" y="234272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52512EE-07F9-1B40-8894-23229F2AD965}"/>
              </a:ext>
            </a:extLst>
          </p:cNvPr>
          <p:cNvSpPr txBox="1"/>
          <p:nvPr/>
        </p:nvSpPr>
        <p:spPr>
          <a:xfrm>
            <a:off x="10409322" y="725226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FFD1813-3BA2-6D45-BF68-76923B9AAA0E}"/>
              </a:ext>
            </a:extLst>
          </p:cNvPr>
          <p:cNvSpPr txBox="1"/>
          <p:nvPr/>
        </p:nvSpPr>
        <p:spPr>
          <a:xfrm>
            <a:off x="10983192" y="721108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7" name="円/楕円 86">
            <a:extLst>
              <a:ext uri="{FF2B5EF4-FFF2-40B4-BE49-F238E27FC236}">
                <a16:creationId xmlns:a16="http://schemas.microsoft.com/office/drawing/2014/main" id="{9606DA39-5156-6A49-9D2F-B4AEF32463B8}"/>
              </a:ext>
            </a:extLst>
          </p:cNvPr>
          <p:cNvSpPr/>
          <p:nvPr/>
        </p:nvSpPr>
        <p:spPr>
          <a:xfrm>
            <a:off x="1768332" y="5007189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BA4B0CB-0A4D-8643-9051-DBBFAEEDD3CE}"/>
              </a:ext>
            </a:extLst>
          </p:cNvPr>
          <p:cNvSpPr txBox="1"/>
          <p:nvPr/>
        </p:nvSpPr>
        <p:spPr>
          <a:xfrm>
            <a:off x="1779817" y="5019130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9BCED4BE-A997-6D4F-A6A6-918A619D397B}"/>
              </a:ext>
            </a:extLst>
          </p:cNvPr>
          <p:cNvSpPr/>
          <p:nvPr/>
        </p:nvSpPr>
        <p:spPr>
          <a:xfrm>
            <a:off x="1851724" y="5338148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4CAE2AD6-BEB3-044A-AAE3-E13B5F8EB026}"/>
              </a:ext>
            </a:extLst>
          </p:cNvPr>
          <p:cNvSpPr txBox="1"/>
          <p:nvPr/>
        </p:nvSpPr>
        <p:spPr>
          <a:xfrm>
            <a:off x="1863209" y="5350089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C75D987D-F6B6-1047-BCDB-BB8D49BD5843}"/>
              </a:ext>
            </a:extLst>
          </p:cNvPr>
          <p:cNvSpPr/>
          <p:nvPr/>
        </p:nvSpPr>
        <p:spPr>
          <a:xfrm>
            <a:off x="3708368" y="4398408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4D12B8E-BE47-4043-B725-28FC653C2CC7}"/>
              </a:ext>
            </a:extLst>
          </p:cNvPr>
          <p:cNvSpPr txBox="1"/>
          <p:nvPr/>
        </p:nvSpPr>
        <p:spPr>
          <a:xfrm>
            <a:off x="3698886" y="441034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A6FCD180-E747-5D45-BC97-C8363F560966}"/>
              </a:ext>
            </a:extLst>
          </p:cNvPr>
          <p:cNvSpPr/>
          <p:nvPr/>
        </p:nvSpPr>
        <p:spPr>
          <a:xfrm>
            <a:off x="2201475" y="5133654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3B565EA-4BFD-3D44-8C07-7635C1218DD5}"/>
              </a:ext>
            </a:extLst>
          </p:cNvPr>
          <p:cNvSpPr txBox="1"/>
          <p:nvPr/>
        </p:nvSpPr>
        <p:spPr>
          <a:xfrm>
            <a:off x="2191993" y="514559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F5AB9AD8-1983-0D41-836F-B63393131377}"/>
              </a:ext>
            </a:extLst>
          </p:cNvPr>
          <p:cNvSpPr/>
          <p:nvPr/>
        </p:nvSpPr>
        <p:spPr>
          <a:xfrm>
            <a:off x="8414183" y="555191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DF4BAE01-3427-E04B-8F83-7B245098DAEE}"/>
              </a:ext>
            </a:extLst>
          </p:cNvPr>
          <p:cNvSpPr txBox="1"/>
          <p:nvPr/>
        </p:nvSpPr>
        <p:spPr>
          <a:xfrm>
            <a:off x="8425668" y="555951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F1292C16-A2FD-8043-A642-BE9499AA3B55}"/>
              </a:ext>
            </a:extLst>
          </p:cNvPr>
          <p:cNvSpPr/>
          <p:nvPr/>
        </p:nvSpPr>
        <p:spPr>
          <a:xfrm>
            <a:off x="8308707" y="5929123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FEF9ED9-8C13-9F42-8439-02C48B4CF0EB}"/>
              </a:ext>
            </a:extLst>
          </p:cNvPr>
          <p:cNvSpPr txBox="1"/>
          <p:nvPr/>
        </p:nvSpPr>
        <p:spPr>
          <a:xfrm>
            <a:off x="8308469" y="5936718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1" name="円/楕円 100">
            <a:extLst>
              <a:ext uri="{FF2B5EF4-FFF2-40B4-BE49-F238E27FC236}">
                <a16:creationId xmlns:a16="http://schemas.microsoft.com/office/drawing/2014/main" id="{142AE539-1293-0F41-8D37-180BF3A54C8B}"/>
              </a:ext>
            </a:extLst>
          </p:cNvPr>
          <p:cNvSpPr/>
          <p:nvPr/>
        </p:nvSpPr>
        <p:spPr>
          <a:xfrm>
            <a:off x="6824799" y="5124709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494F5CEC-DF4B-2B45-B991-FAA6F6E7AD2E}"/>
              </a:ext>
            </a:extLst>
          </p:cNvPr>
          <p:cNvSpPr txBox="1"/>
          <p:nvPr/>
        </p:nvSpPr>
        <p:spPr>
          <a:xfrm>
            <a:off x="6801013" y="513013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3" name="円/楕円 102">
            <a:extLst>
              <a:ext uri="{FF2B5EF4-FFF2-40B4-BE49-F238E27FC236}">
                <a16:creationId xmlns:a16="http://schemas.microsoft.com/office/drawing/2014/main" id="{8293B38E-028C-A84B-BC14-C8413D615057}"/>
              </a:ext>
            </a:extLst>
          </p:cNvPr>
          <p:cNvSpPr/>
          <p:nvPr/>
        </p:nvSpPr>
        <p:spPr>
          <a:xfrm>
            <a:off x="6914890" y="5484149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6EB0A0E-C524-5948-9264-EEB62EA41B22}"/>
              </a:ext>
            </a:extLst>
          </p:cNvPr>
          <p:cNvSpPr txBox="1"/>
          <p:nvPr/>
        </p:nvSpPr>
        <p:spPr>
          <a:xfrm>
            <a:off x="6897930" y="549736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F968668E-EBFF-2E40-98FB-D8D3A99FCE7B}"/>
              </a:ext>
            </a:extLst>
          </p:cNvPr>
          <p:cNvSpPr/>
          <p:nvPr/>
        </p:nvSpPr>
        <p:spPr>
          <a:xfrm>
            <a:off x="7138833" y="5289123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98B15753-47D6-1B4C-8050-9F56FFD197D6}"/>
              </a:ext>
            </a:extLst>
          </p:cNvPr>
          <p:cNvSpPr txBox="1"/>
          <p:nvPr/>
        </p:nvSpPr>
        <p:spPr>
          <a:xfrm>
            <a:off x="7123681" y="5295621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6CA2542D-10F5-234E-85D4-C510A0C6F419}"/>
              </a:ext>
            </a:extLst>
          </p:cNvPr>
          <p:cNvSpPr/>
          <p:nvPr/>
        </p:nvSpPr>
        <p:spPr>
          <a:xfrm>
            <a:off x="1705616" y="4215017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D21A78B-FA4D-B14F-BA37-6811053BDB81}"/>
              </a:ext>
            </a:extLst>
          </p:cNvPr>
          <p:cNvSpPr txBox="1"/>
          <p:nvPr/>
        </p:nvSpPr>
        <p:spPr>
          <a:xfrm>
            <a:off x="1717101" y="4226958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B4DC0BFC-E8C9-414C-9062-8890C25F7C78}"/>
              </a:ext>
            </a:extLst>
          </p:cNvPr>
          <p:cNvSpPr/>
          <p:nvPr/>
        </p:nvSpPr>
        <p:spPr>
          <a:xfrm>
            <a:off x="1789008" y="4545976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0561F32-FFF4-C74F-B5E5-F84F5FAA4B75}"/>
              </a:ext>
            </a:extLst>
          </p:cNvPr>
          <p:cNvSpPr txBox="1"/>
          <p:nvPr/>
        </p:nvSpPr>
        <p:spPr>
          <a:xfrm>
            <a:off x="1800493" y="455791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2FD0A489-6D59-3C45-8F38-265ACA06BC10}"/>
              </a:ext>
            </a:extLst>
          </p:cNvPr>
          <p:cNvSpPr/>
          <p:nvPr/>
        </p:nvSpPr>
        <p:spPr>
          <a:xfrm>
            <a:off x="1900709" y="5620316"/>
            <a:ext cx="342900" cy="3429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630413E-1BD5-5244-9521-56FDFB0B1144}"/>
              </a:ext>
            </a:extLst>
          </p:cNvPr>
          <p:cNvSpPr txBox="1"/>
          <p:nvPr/>
        </p:nvSpPr>
        <p:spPr>
          <a:xfrm>
            <a:off x="1912194" y="563225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lang="en-US" altLang="ja-JP" sz="800" dirty="0">
                <a:solidFill>
                  <a:schemeClr val="bg1"/>
                </a:solidFill>
              </a:rPr>
              <a:t>LA3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1DF5CF88-8EBC-CB40-A850-9B02B08679E4}"/>
              </a:ext>
            </a:extLst>
          </p:cNvPr>
          <p:cNvSpPr/>
          <p:nvPr/>
        </p:nvSpPr>
        <p:spPr>
          <a:xfrm>
            <a:off x="3430250" y="3851621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87765DA4-2575-5244-8D56-8CC64F12EC9D}"/>
              </a:ext>
            </a:extLst>
          </p:cNvPr>
          <p:cNvSpPr txBox="1"/>
          <p:nvPr/>
        </p:nvSpPr>
        <p:spPr>
          <a:xfrm>
            <a:off x="3420768" y="386356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7" name="円/楕円 116">
            <a:extLst>
              <a:ext uri="{FF2B5EF4-FFF2-40B4-BE49-F238E27FC236}">
                <a16:creationId xmlns:a16="http://schemas.microsoft.com/office/drawing/2014/main" id="{9387954D-C194-6948-B063-B8AE3DD6D4DE}"/>
              </a:ext>
            </a:extLst>
          </p:cNvPr>
          <p:cNvSpPr/>
          <p:nvPr/>
        </p:nvSpPr>
        <p:spPr>
          <a:xfrm>
            <a:off x="3362253" y="4207422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EF9C99B-BCB7-9B47-890C-C84AE544E128}"/>
              </a:ext>
            </a:extLst>
          </p:cNvPr>
          <p:cNvSpPr txBox="1"/>
          <p:nvPr/>
        </p:nvSpPr>
        <p:spPr>
          <a:xfrm>
            <a:off x="3352771" y="421936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F20257BD-EE7F-A644-BD64-1D873EC06F8D}"/>
              </a:ext>
            </a:extLst>
          </p:cNvPr>
          <p:cNvSpPr/>
          <p:nvPr/>
        </p:nvSpPr>
        <p:spPr>
          <a:xfrm>
            <a:off x="4051268" y="4888876"/>
            <a:ext cx="342900" cy="3429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FC953E27-27E0-994B-B5BF-8591948FC5DC}"/>
              </a:ext>
            </a:extLst>
          </p:cNvPr>
          <p:cNvSpPr txBox="1"/>
          <p:nvPr/>
        </p:nvSpPr>
        <p:spPr>
          <a:xfrm>
            <a:off x="4041786" y="490081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AN</a:t>
            </a: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A9D544DA-16D4-1341-A05F-652646F2F733}"/>
              </a:ext>
            </a:extLst>
          </p:cNvPr>
          <p:cNvSpPr/>
          <p:nvPr/>
        </p:nvSpPr>
        <p:spPr>
          <a:xfrm>
            <a:off x="8482291" y="4310105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E8A6672-AE99-814F-90A5-552509FFC148}"/>
              </a:ext>
            </a:extLst>
          </p:cNvPr>
          <p:cNvSpPr txBox="1"/>
          <p:nvPr/>
        </p:nvSpPr>
        <p:spPr>
          <a:xfrm>
            <a:off x="8493776" y="4317700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9DDC85C0-C168-6C48-9909-7D5A77AAB076}"/>
              </a:ext>
            </a:extLst>
          </p:cNvPr>
          <p:cNvSpPr/>
          <p:nvPr/>
        </p:nvSpPr>
        <p:spPr>
          <a:xfrm>
            <a:off x="8494014" y="4881281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C8B56D1D-7046-404E-B62B-2BC2182C885E}"/>
              </a:ext>
            </a:extLst>
          </p:cNvPr>
          <p:cNvSpPr txBox="1"/>
          <p:nvPr/>
        </p:nvSpPr>
        <p:spPr>
          <a:xfrm>
            <a:off x="8493776" y="4888876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093C61E8-501F-5544-8842-F98018BBF231}"/>
              </a:ext>
            </a:extLst>
          </p:cNvPr>
          <p:cNvSpPr/>
          <p:nvPr/>
        </p:nvSpPr>
        <p:spPr>
          <a:xfrm>
            <a:off x="8752669" y="5692628"/>
            <a:ext cx="342900" cy="3429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9D67A4C-04C8-8B4D-BE8E-9798E2D2A543}"/>
              </a:ext>
            </a:extLst>
          </p:cNvPr>
          <p:cNvSpPr txBox="1"/>
          <p:nvPr/>
        </p:nvSpPr>
        <p:spPr>
          <a:xfrm>
            <a:off x="8752431" y="5700223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lang="en-US" altLang="ja-JP" sz="800" dirty="0">
                <a:solidFill>
                  <a:schemeClr val="bg1"/>
                </a:solidFill>
              </a:rPr>
              <a:t>LA3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9A5CDF08-7661-6F4F-BFB9-0F28520D81FA}"/>
              </a:ext>
            </a:extLst>
          </p:cNvPr>
          <p:cNvSpPr/>
          <p:nvPr/>
        </p:nvSpPr>
        <p:spPr>
          <a:xfrm>
            <a:off x="6921716" y="4143001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156C86C-3583-F640-BC63-A4AA68FBA91C}"/>
              </a:ext>
            </a:extLst>
          </p:cNvPr>
          <p:cNvSpPr txBox="1"/>
          <p:nvPr/>
        </p:nvSpPr>
        <p:spPr>
          <a:xfrm>
            <a:off x="6897930" y="414842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ME1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EA74BC27-EBC2-A443-892F-E8DF2D63313B}"/>
              </a:ext>
            </a:extLst>
          </p:cNvPr>
          <p:cNvSpPr/>
          <p:nvPr/>
        </p:nvSpPr>
        <p:spPr>
          <a:xfrm>
            <a:off x="6850950" y="4667357"/>
            <a:ext cx="342900" cy="342900"/>
          </a:xfrm>
          <a:prstGeom prst="ellipse">
            <a:avLst/>
          </a:prstGeom>
          <a:solidFill>
            <a:srgbClr val="CF3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7FB08AC-46A9-A241-891A-86B39A6F44B7}"/>
              </a:ext>
            </a:extLst>
          </p:cNvPr>
          <p:cNvSpPr txBox="1"/>
          <p:nvPr/>
        </p:nvSpPr>
        <p:spPr>
          <a:xfrm>
            <a:off x="6833990" y="468057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RE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r>
              <a:rPr kumimoji="1" lang="en-US" altLang="ja-JP" sz="800" dirty="0">
                <a:solidFill>
                  <a:schemeClr val="bg1"/>
                </a:solidFill>
              </a:rPr>
              <a:t>ME2</a:t>
            </a:r>
            <a:endParaRPr kumimoji="1" lang="ja-JP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326</Words>
  <Application>Microsoft Macintosh PowerPoint</Application>
  <PresentationFormat>ワイド画面</PresentationFormat>
  <Paragraphs>305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清水 崇弘</dc:creator>
  <cp:lastModifiedBy>清水 崇弘</cp:lastModifiedBy>
  <cp:revision>2</cp:revision>
  <dcterms:created xsi:type="dcterms:W3CDTF">2020-09-10T05:11:23Z</dcterms:created>
  <dcterms:modified xsi:type="dcterms:W3CDTF">2021-07-27T01:09:04Z</dcterms:modified>
</cp:coreProperties>
</file>